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1"/>
  </p:sldMasterIdLst>
  <p:notesMasterIdLst>
    <p:notesMasterId r:id="rId58"/>
  </p:notesMasterIdLst>
  <p:sldIdLst>
    <p:sldId id="266" r:id="rId2"/>
    <p:sldId id="258" r:id="rId3"/>
    <p:sldId id="257" r:id="rId4"/>
    <p:sldId id="363" r:id="rId5"/>
    <p:sldId id="428" r:id="rId6"/>
    <p:sldId id="438" r:id="rId7"/>
    <p:sldId id="450" r:id="rId8"/>
    <p:sldId id="446" r:id="rId9"/>
    <p:sldId id="284" r:id="rId10"/>
    <p:sldId id="407" r:id="rId11"/>
    <p:sldId id="417" r:id="rId12"/>
    <p:sldId id="439" r:id="rId13"/>
    <p:sldId id="411" r:id="rId14"/>
    <p:sldId id="423" r:id="rId15"/>
    <p:sldId id="427" r:id="rId16"/>
    <p:sldId id="429" r:id="rId17"/>
    <p:sldId id="443" r:id="rId18"/>
    <p:sldId id="444" r:id="rId19"/>
    <p:sldId id="449" r:id="rId20"/>
    <p:sldId id="451" r:id="rId21"/>
    <p:sldId id="415" r:id="rId22"/>
    <p:sldId id="434" r:id="rId23"/>
    <p:sldId id="413" r:id="rId24"/>
    <p:sldId id="414" r:id="rId25"/>
    <p:sldId id="441" r:id="rId26"/>
    <p:sldId id="442" r:id="rId27"/>
    <p:sldId id="452" r:id="rId28"/>
    <p:sldId id="448" r:id="rId29"/>
    <p:sldId id="416" r:id="rId30"/>
    <p:sldId id="418" r:id="rId31"/>
    <p:sldId id="435" r:id="rId32"/>
    <p:sldId id="436" r:id="rId33"/>
    <p:sldId id="437" r:id="rId34"/>
    <p:sldId id="421" r:id="rId35"/>
    <p:sldId id="447" r:id="rId36"/>
    <p:sldId id="445" r:id="rId37"/>
    <p:sldId id="365" r:id="rId38"/>
    <p:sldId id="272" r:id="rId39"/>
    <p:sldId id="274" r:id="rId40"/>
    <p:sldId id="425" r:id="rId41"/>
    <p:sldId id="433" r:id="rId42"/>
    <p:sldId id="366" r:id="rId43"/>
    <p:sldId id="370" r:id="rId44"/>
    <p:sldId id="367" r:id="rId45"/>
    <p:sldId id="306" r:id="rId46"/>
    <p:sldId id="304" r:id="rId47"/>
    <p:sldId id="305" r:id="rId48"/>
    <p:sldId id="310" r:id="rId49"/>
    <p:sldId id="399" r:id="rId50"/>
    <p:sldId id="432" r:id="rId51"/>
    <p:sldId id="426" r:id="rId52"/>
    <p:sldId id="431" r:id="rId53"/>
    <p:sldId id="279" r:id="rId54"/>
    <p:sldId id="300" r:id="rId55"/>
    <p:sldId id="295" r:id="rId56"/>
    <p:sldId id="29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D50"/>
    <a:srgbClr val="39E77B"/>
    <a:srgbClr val="66FF66"/>
    <a:srgbClr val="99FF66"/>
    <a:srgbClr val="CCFF66"/>
    <a:srgbClr val="99FF99"/>
    <a:srgbClr val="00FF00"/>
    <a:srgbClr val="60FA9B"/>
    <a:srgbClr val="3EF03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44" y="-96"/>
      </p:cViewPr>
      <p:guideLst>
        <p:guide orient="horz" pos="2160"/>
        <p:guide pos="2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11273197514824E-2"/>
          <c:y val="7.7365516846564439E-2"/>
          <c:w val="0.92480960164362558"/>
          <c:h val="0.6002270126550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из многодетных семей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65</c:v>
                </c:pt>
                <c:pt idx="2">
                  <c:v>68</c:v>
                </c:pt>
                <c:pt idx="3">
                  <c:v>96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Опекаемые дети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 из малообеспеченных семей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</c:v>
                </c:pt>
                <c:pt idx="1">
                  <c:v>79</c:v>
                </c:pt>
                <c:pt idx="2">
                  <c:v>83</c:v>
                </c:pt>
                <c:pt idx="3">
                  <c:v>109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Дети из  «неполных» семьях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64</c:v>
                </c:pt>
                <c:pt idx="1">
                  <c:v>69</c:v>
                </c:pt>
                <c:pt idx="2">
                  <c:v>71</c:v>
                </c:pt>
                <c:pt idx="3">
                  <c:v>71</c:v>
                </c:pt>
                <c:pt idx="4">
                  <c:v>53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Дети,  из  «полных» семей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2.8990651656205105E-3"/>
                  <c:y val="7.74456858018305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04652371840486E-2"/>
                      <c:h val="6.514604631462774E-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101</c:v>
                </c:pt>
                <c:pt idx="1">
                  <c:v>97</c:v>
                </c:pt>
                <c:pt idx="2">
                  <c:v>98</c:v>
                </c:pt>
                <c:pt idx="3">
                  <c:v>133</c:v>
                </c:pt>
                <c:pt idx="4">
                  <c:v>146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8"/>
        <c:axId val="65418752"/>
        <c:axId val="65420288"/>
      </c:barChart>
      <c:catAx>
        <c:axId val="654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420288"/>
        <c:crossesAt val="0"/>
        <c:auto val="1"/>
        <c:lblAlgn val="ctr"/>
        <c:lblOffset val="100"/>
        <c:tickMarkSkip val="2"/>
        <c:noMultiLvlLbl val="0"/>
      </c:catAx>
      <c:valAx>
        <c:axId val="65420288"/>
        <c:scaling>
          <c:orientation val="minMax"/>
          <c:max val="176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обучающихся</a:t>
                </a:r>
                <a:endParaRPr lang="ru-RU" b="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418752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51729651901041E-2"/>
          <c:y val="0.75810712595479068"/>
          <c:w val="0.97987261233734912"/>
          <c:h val="0.2248667096960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5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04831914569413E-2"/>
          <c:y val="0.22574614312367108"/>
          <c:w val="0.94035485106441963"/>
          <c:h val="0.741513299497986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lt1">
          <a:hueOff val="0"/>
          <a:satOff val="0"/>
          <a:lumOff val="0"/>
        </a:schemeClr>
      </a:solidFill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Квалификационный уровень</a:t>
            </a:r>
          </a:p>
        </c:rich>
      </c:tx>
      <c:layout>
        <c:manualLayout>
          <c:xMode val="edge"/>
          <c:yMode val="edge"/>
          <c:x val="0.18081056063706916"/>
          <c:y val="2.065546841328130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48594831375536"/>
          <c:y val="0.19357124684446475"/>
          <c:w val="0.60824983849136882"/>
          <c:h val="0.340004809541014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Квалификационный уровень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Высшая квалификационная категория</c:v>
                </c:pt>
                <c:pt idx="1">
                  <c:v>Первая квалификационная категория</c:v>
                </c:pt>
                <c:pt idx="2">
                  <c:v>СЗД</c:v>
                </c:pt>
                <c:pt idx="3">
                  <c:v>базовая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54.5</c:v>
                </c:pt>
                <c:pt idx="1">
                  <c:v>27.5</c:v>
                </c:pt>
                <c:pt idx="2">
                  <c:v>12.7</c:v>
                </c:pt>
                <c:pt idx="3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0F9C7-7765-47AA-9B42-3F2C261AD6E2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EF65B1-6B05-4581-8D30-E172239E354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ДАТА ОБРАЗОВАНИЯ: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5ADC1-8689-457C-8DF8-2801237A482E}" type="parTrans" cxnId="{3F056AA9-3A01-4831-9389-577A5F274171}">
      <dgm:prSet/>
      <dgm:spPr/>
      <dgm:t>
        <a:bodyPr/>
        <a:lstStyle/>
        <a:p>
          <a:endParaRPr lang="ru-RU"/>
        </a:p>
      </dgm:t>
    </dgm:pt>
    <dgm:pt modelId="{608C57E6-B822-400A-8660-90B581E3BEE2}" type="sibTrans" cxnId="{3F056AA9-3A01-4831-9389-577A5F274171}">
      <dgm:prSet/>
      <dgm:spPr/>
      <dgm:t>
        <a:bodyPr/>
        <a:lstStyle/>
        <a:p>
          <a:endParaRPr lang="ru-RU"/>
        </a:p>
      </dgm:t>
    </dgm:pt>
    <dgm:pt modelId="{7FF9D3F7-2E70-4052-A154-1A1D5B939612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июня 1964 г.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3BABC-24EA-4832-AF16-B0687F42777E}" type="parTrans" cxnId="{86951FBB-3F1A-4DE5-A582-C1FC01DC5593}">
      <dgm:prSet/>
      <dgm:spPr/>
      <dgm:t>
        <a:bodyPr/>
        <a:lstStyle/>
        <a:p>
          <a:endParaRPr lang="ru-RU"/>
        </a:p>
      </dgm:t>
    </dgm:pt>
    <dgm:pt modelId="{9DC560B0-918A-4CBF-A190-17D08D2B9850}" type="sibTrans" cxnId="{86951FBB-3F1A-4DE5-A582-C1FC01DC5593}">
      <dgm:prSet/>
      <dgm:spPr/>
      <dgm:t>
        <a:bodyPr/>
        <a:lstStyle/>
        <a:p>
          <a:endParaRPr lang="ru-RU"/>
        </a:p>
      </dgm:t>
    </dgm:pt>
    <dgm:pt modelId="{FB6DBD07-777D-4FAF-924B-6BA89AA0A409}">
      <dgm:prSet phldrT="[Текст]"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УЧРЕДИТЕЛИ</a:t>
          </a:r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EDE78-BD13-4E30-84DC-49413642F11A}" type="parTrans" cxnId="{D6CE1685-F1EB-4AF1-B296-820A140800B6}">
      <dgm:prSet/>
      <dgm:spPr/>
      <dgm:t>
        <a:bodyPr/>
        <a:lstStyle/>
        <a:p>
          <a:endParaRPr lang="ru-RU"/>
        </a:p>
      </dgm:t>
    </dgm:pt>
    <dgm:pt modelId="{9EDD4F8E-B907-47A9-9DF2-9BF2C28A93CA}" type="sibTrans" cxnId="{D6CE1685-F1EB-4AF1-B296-820A140800B6}">
      <dgm:prSet/>
      <dgm:spPr/>
      <dgm:t>
        <a:bodyPr/>
        <a:lstStyle/>
        <a:p>
          <a:endParaRPr lang="ru-RU"/>
        </a:p>
      </dgm:t>
    </dgm:pt>
    <dgm:pt modelId="{588ED25D-9B67-43EE-BA71-53551545C6B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АДРЕС: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E4B09-853E-4F48-B27C-0A4BFD4D081A}" type="parTrans" cxnId="{5E513877-4CAE-4494-98F5-C3135CD64D36}">
      <dgm:prSet/>
      <dgm:spPr/>
      <dgm:t>
        <a:bodyPr/>
        <a:lstStyle/>
        <a:p>
          <a:endParaRPr lang="ru-RU"/>
        </a:p>
      </dgm:t>
    </dgm:pt>
    <dgm:pt modelId="{D3945F0A-EC20-4710-86E9-997500CB5B0B}" type="sibTrans" cxnId="{5E513877-4CAE-4494-98F5-C3135CD64D36}">
      <dgm:prSet/>
      <dgm:spPr/>
      <dgm:t>
        <a:bodyPr/>
        <a:lstStyle/>
        <a:p>
          <a:endParaRPr lang="ru-RU"/>
        </a:p>
      </dgm:t>
    </dgm:pt>
    <dgm:pt modelId="{79548DAE-B49B-4DA7-9915-C1448852BCD8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Якутск. Покровский тракт 10 км.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96AEC-2C3D-49C1-9606-767CED9EBBD5}" type="parTrans" cxnId="{79FDE87F-8AF8-4058-861B-48ED42FF7C26}">
      <dgm:prSet/>
      <dgm:spPr/>
      <dgm:t>
        <a:bodyPr/>
        <a:lstStyle/>
        <a:p>
          <a:endParaRPr lang="ru-RU"/>
        </a:p>
      </dgm:t>
    </dgm:pt>
    <dgm:pt modelId="{6578E74D-0BC8-4F13-84A2-F4AB13B4E086}" type="sibTrans" cxnId="{79FDE87F-8AF8-4058-861B-48ED42FF7C26}">
      <dgm:prSet/>
      <dgm:spPr/>
      <dgm:t>
        <a:bodyPr/>
        <a:lstStyle/>
        <a:p>
          <a:endParaRPr lang="ru-RU"/>
        </a:p>
      </dgm:t>
    </dgm:pt>
    <dgm:pt modelId="{1011588D-A195-435C-9371-A2F37D71C934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Директор – Федоров Анатолий Алексеевич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8F2B7-3AA4-40AC-AB6A-F8B47AE65311}" type="parTrans" cxnId="{16C5E516-E3E5-488F-9C12-8C09568FA1DE}">
      <dgm:prSet/>
      <dgm:spPr/>
      <dgm:t>
        <a:bodyPr/>
        <a:lstStyle/>
        <a:p>
          <a:endParaRPr lang="ru-RU"/>
        </a:p>
      </dgm:t>
    </dgm:pt>
    <dgm:pt modelId="{C44B4AFC-5377-4F5A-A0D4-A3FED61AC818}" type="sibTrans" cxnId="{16C5E516-E3E5-488F-9C12-8C09568FA1DE}">
      <dgm:prSet/>
      <dgm:spPr/>
      <dgm:t>
        <a:bodyPr/>
        <a:lstStyle/>
        <a:p>
          <a:endParaRPr lang="ru-RU"/>
        </a:p>
      </dgm:t>
    </dgm:pt>
    <dgm:pt modelId="{E78974EC-1A25-411E-9D43-56F27924A196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образования и науки РС(Я) 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1E2D0-37FD-42A5-9436-61F4E8106322}" type="parTrans" cxnId="{85C41FB0-68DC-4884-89BE-ABBD97A814A8}">
      <dgm:prSet/>
      <dgm:spPr/>
      <dgm:t>
        <a:bodyPr/>
        <a:lstStyle/>
        <a:p>
          <a:endParaRPr lang="ru-RU"/>
        </a:p>
      </dgm:t>
    </dgm:pt>
    <dgm:pt modelId="{6EBAE80B-0B0B-4811-9E59-1D4F4D410025}" type="sibTrans" cxnId="{85C41FB0-68DC-4884-89BE-ABBD97A814A8}">
      <dgm:prSet/>
      <dgm:spPr/>
      <dgm:t>
        <a:bodyPr/>
        <a:lstStyle/>
        <a:p>
          <a:endParaRPr lang="ru-RU"/>
        </a:p>
      </dgm:t>
    </dgm:pt>
    <dgm:pt modelId="{072FAF7D-B4F6-423C-B55B-607E7E3F525C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algn="just" rtl="0"/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имущественных и земельных отношений РС(Я)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00582-E60C-4A29-B568-7700E6709DE6}" type="parTrans" cxnId="{6D8DA7AF-3836-4370-8B19-9EDA868E7839}">
      <dgm:prSet/>
      <dgm:spPr/>
      <dgm:t>
        <a:bodyPr/>
        <a:lstStyle/>
        <a:p>
          <a:endParaRPr lang="ru-RU"/>
        </a:p>
      </dgm:t>
    </dgm:pt>
    <dgm:pt modelId="{25C94704-6CEF-4AB0-93C0-3ACAC9AD7361}" type="sibTrans" cxnId="{6D8DA7AF-3836-4370-8B19-9EDA868E7839}">
      <dgm:prSet/>
      <dgm:spPr/>
      <dgm:t>
        <a:bodyPr/>
        <a:lstStyle/>
        <a:p>
          <a:endParaRPr lang="ru-RU"/>
        </a:p>
      </dgm:t>
    </dgm:pt>
    <dgm:pt modelId="{A6448BB8-85CD-457A-BFE4-673671FA2C5F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Зам. директора по УМР – Захарова Светлана Сергеевна</a:t>
          </a:r>
        </a:p>
      </dgm:t>
    </dgm:pt>
    <dgm:pt modelId="{A818B51A-5FC5-4D4A-B57B-10A81BE4799C}" type="parTrans" cxnId="{22EE9942-4105-49A3-A496-04E0F7A59309}">
      <dgm:prSet/>
      <dgm:spPr/>
      <dgm:t>
        <a:bodyPr/>
        <a:lstStyle/>
        <a:p>
          <a:endParaRPr lang="ru-RU"/>
        </a:p>
      </dgm:t>
    </dgm:pt>
    <dgm:pt modelId="{45DC8766-8E2C-4245-A8CC-EC5BE3CE41AD}" type="sibTrans" cxnId="{22EE9942-4105-49A3-A496-04E0F7A59309}">
      <dgm:prSet/>
      <dgm:spPr/>
      <dgm:t>
        <a:bodyPr/>
        <a:lstStyle/>
        <a:p>
          <a:endParaRPr lang="ru-RU"/>
        </a:p>
      </dgm:t>
    </dgm:pt>
    <dgm:pt modelId="{876ABA39-F8C5-463D-821D-CB6CC539DAC6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Зам. директора по ВР –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Кондакова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Октябрина Валерьевна 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CCB27-6682-4CCB-98FB-176CB9CB9387}" type="parTrans" cxnId="{81110A5E-EB95-446D-AE3D-93954E718BF3}">
      <dgm:prSet/>
      <dgm:spPr/>
      <dgm:t>
        <a:bodyPr/>
        <a:lstStyle/>
        <a:p>
          <a:endParaRPr lang="ru-RU"/>
        </a:p>
      </dgm:t>
    </dgm:pt>
    <dgm:pt modelId="{9B852403-A4D4-4D1A-AE31-48865B8CC579}" type="sibTrans" cxnId="{81110A5E-EB95-446D-AE3D-93954E718BF3}">
      <dgm:prSet/>
      <dgm:spPr/>
      <dgm:t>
        <a:bodyPr/>
        <a:lstStyle/>
        <a:p>
          <a:endParaRPr lang="ru-RU"/>
        </a:p>
      </dgm:t>
    </dgm:pt>
    <dgm:pt modelId="{26F27A3E-C631-4122-B9B3-D9CEA75EA16E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Зам. директора по АХЧ –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Сортолова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Татьяна Егоровна</a:t>
          </a:r>
        </a:p>
      </dgm:t>
    </dgm:pt>
    <dgm:pt modelId="{7FDFADEC-A8D5-409B-95DF-3F1BD4D9B965}" type="parTrans" cxnId="{F836683F-4191-4467-8D52-A566A091DC49}">
      <dgm:prSet/>
      <dgm:spPr/>
      <dgm:t>
        <a:bodyPr/>
        <a:lstStyle/>
        <a:p>
          <a:endParaRPr lang="ru-RU"/>
        </a:p>
      </dgm:t>
    </dgm:pt>
    <dgm:pt modelId="{988E6D4B-A680-44AA-AB71-24E41307A6C7}" type="sibTrans" cxnId="{F836683F-4191-4467-8D52-A566A091DC49}">
      <dgm:prSet/>
      <dgm:spPr/>
      <dgm:t>
        <a:bodyPr/>
        <a:lstStyle/>
        <a:p>
          <a:endParaRPr lang="ru-RU"/>
        </a:p>
      </dgm:t>
    </dgm:pt>
    <dgm:pt modelId="{F5F663D3-B81E-4845-82E8-3E78E4C86C48}">
      <dgm:prSet custT="1"/>
      <dgm:spPr>
        <a:solidFill>
          <a:schemeClr val="accent2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ОБУЧАЮЩИХСЯ </a:t>
          </a:r>
        </a:p>
        <a:p>
          <a:pPr>
            <a:spcAft>
              <a:spcPts val="0"/>
            </a:spcAft>
          </a:pPr>
          <a:r>
            <a: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2018-2019 УЧЕБНЫЙ ГОД</a:t>
          </a:r>
          <a:endParaRPr lang="ru-RU" sz="11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B1018-FCE4-455C-A183-031974C8B253}" type="parTrans" cxnId="{989B7AD5-2D89-4779-832C-685A117A2AAC}">
      <dgm:prSet/>
      <dgm:spPr/>
      <dgm:t>
        <a:bodyPr/>
        <a:lstStyle/>
        <a:p>
          <a:endParaRPr lang="ru-RU"/>
        </a:p>
      </dgm:t>
    </dgm:pt>
    <dgm:pt modelId="{1806F573-E41A-4694-BF07-C60E69BE353F}" type="sibTrans" cxnId="{989B7AD5-2D89-4779-832C-685A117A2AAC}">
      <dgm:prSet/>
      <dgm:spPr/>
      <dgm:t>
        <a:bodyPr/>
        <a:lstStyle/>
        <a:p>
          <a:endParaRPr lang="ru-RU"/>
        </a:p>
      </dgm:t>
    </dgm:pt>
    <dgm:pt modelId="{E925C004-749C-480A-858C-168FC7596FD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АДМИНИСТРАТИВНЫЙ АППАРАТ: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3CCF8-6791-4CE3-9820-1ECDB61F1467}" type="sibTrans" cxnId="{35D11BF3-CC8D-4C4E-B119-AA9BAF556471}">
      <dgm:prSet/>
      <dgm:spPr/>
      <dgm:t>
        <a:bodyPr/>
        <a:lstStyle/>
        <a:p>
          <a:endParaRPr lang="ru-RU"/>
        </a:p>
      </dgm:t>
    </dgm:pt>
    <dgm:pt modelId="{ABF8626A-3F7C-4325-84AA-C8F6F7DFCB0E}" type="parTrans" cxnId="{35D11BF3-CC8D-4C4E-B119-AA9BAF556471}">
      <dgm:prSet/>
      <dgm:spPr/>
      <dgm:t>
        <a:bodyPr/>
        <a:lstStyle/>
        <a:p>
          <a:endParaRPr lang="ru-RU"/>
        </a:p>
      </dgm:t>
    </dgm:pt>
    <dgm:pt modelId="{096C11C9-3640-498E-90B1-35D58C07A30E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189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2C43C-87CC-49C5-A3A0-1ECEAB097AEE}" type="parTrans" cxnId="{1F619EF1-5444-4E7B-9D72-1DE942D3D8B9}">
      <dgm:prSet/>
      <dgm:spPr/>
      <dgm:t>
        <a:bodyPr/>
        <a:lstStyle/>
        <a:p>
          <a:endParaRPr lang="ru-RU"/>
        </a:p>
      </dgm:t>
    </dgm:pt>
    <dgm:pt modelId="{382CC34F-785E-41CD-8D5D-7DE8E6334317}" type="sibTrans" cxnId="{1F619EF1-5444-4E7B-9D72-1DE942D3D8B9}">
      <dgm:prSet/>
      <dgm:spPr/>
      <dgm:t>
        <a:bodyPr/>
        <a:lstStyle/>
        <a:p>
          <a:endParaRPr lang="ru-RU"/>
        </a:p>
      </dgm:t>
    </dgm:pt>
    <dgm:pt modelId="{62523E96-4E9D-4B76-B22A-57E97103C2AB}" type="pres">
      <dgm:prSet presAssocID="{BF60F9C7-7765-47AA-9B42-3F2C261AD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0A030-316F-4E61-927B-C9114335426E}" type="pres">
      <dgm:prSet presAssocID="{00EF65B1-6B05-4581-8D30-E172239E354E}" presName="linNode" presStyleCnt="0"/>
      <dgm:spPr/>
      <dgm:t>
        <a:bodyPr/>
        <a:lstStyle/>
        <a:p>
          <a:endParaRPr lang="ru-RU"/>
        </a:p>
      </dgm:t>
    </dgm:pt>
    <dgm:pt modelId="{F811E362-BE06-477D-AC56-8E0CBFEDAD91}" type="pres">
      <dgm:prSet presAssocID="{00EF65B1-6B05-4581-8D30-E172239E354E}" presName="parentText" presStyleLbl="node1" presStyleIdx="0" presStyleCnt="5" custScaleX="68364" custScaleY="59823" custLinFactNeighborX="239" custLinFactNeighborY="47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C5C1A-10D9-43A3-B1B3-E0ACE5AB942D}" type="pres">
      <dgm:prSet presAssocID="{00EF65B1-6B05-4581-8D30-E172239E354E}" presName="descendantText" presStyleLbl="alignAccFollowNode1" presStyleIdx="0" presStyleCnt="5" custScaleX="103631" custScaleY="85167" custLinFactNeighborX="-255" custLinFactNeighborY="26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AA7CD-38DC-4B23-93B5-1BCABFB7FBB7}" type="pres">
      <dgm:prSet presAssocID="{608C57E6-B822-400A-8660-90B581E3BEE2}" presName="sp" presStyleCnt="0"/>
      <dgm:spPr/>
      <dgm:t>
        <a:bodyPr/>
        <a:lstStyle/>
        <a:p>
          <a:endParaRPr lang="ru-RU"/>
        </a:p>
      </dgm:t>
    </dgm:pt>
    <dgm:pt modelId="{D5AC14C9-49DE-4A59-A154-2CE68A09A1A6}" type="pres">
      <dgm:prSet presAssocID="{FB6DBD07-777D-4FAF-924B-6BA89AA0A409}" presName="linNode" presStyleCnt="0"/>
      <dgm:spPr/>
      <dgm:t>
        <a:bodyPr/>
        <a:lstStyle/>
        <a:p>
          <a:endParaRPr lang="ru-RU"/>
        </a:p>
      </dgm:t>
    </dgm:pt>
    <dgm:pt modelId="{34291459-9922-4291-8E08-D081EAA2C38A}" type="pres">
      <dgm:prSet presAssocID="{FB6DBD07-777D-4FAF-924B-6BA89AA0A409}" presName="parentText" presStyleLbl="node1" presStyleIdx="1" presStyleCnt="5" custScaleX="67855" custScaleY="76618" custLinFactNeighborX="239" custLinFactNeighborY="36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0344-C6A6-4A91-A4D3-224C06A7E65D}" type="pres">
      <dgm:prSet presAssocID="{FB6DBD07-777D-4FAF-924B-6BA89AA0A409}" presName="descendantText" presStyleLbl="alignAccFollowNode1" presStyleIdx="1" presStyleCnt="5" custScaleX="103798" custScaleY="104591" custLinFactNeighborX="772" custLinFactNeighborY="5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53FC1-EB1A-46B8-AD4B-A57387D324B9}" type="pres">
      <dgm:prSet presAssocID="{9EDD4F8E-B907-47A9-9DF2-9BF2C28A93CA}" presName="sp" presStyleCnt="0"/>
      <dgm:spPr/>
      <dgm:t>
        <a:bodyPr/>
        <a:lstStyle/>
        <a:p>
          <a:endParaRPr lang="ru-RU"/>
        </a:p>
      </dgm:t>
    </dgm:pt>
    <dgm:pt modelId="{88A219DF-3EE1-47A8-856B-DBE3571AF1D7}" type="pres">
      <dgm:prSet presAssocID="{588ED25D-9B67-43EE-BA71-53551545C6BE}" presName="linNode" presStyleCnt="0"/>
      <dgm:spPr/>
      <dgm:t>
        <a:bodyPr/>
        <a:lstStyle/>
        <a:p>
          <a:endParaRPr lang="ru-RU"/>
        </a:p>
      </dgm:t>
    </dgm:pt>
    <dgm:pt modelId="{AF07129A-A16F-434E-83DF-AF051886D84D}" type="pres">
      <dgm:prSet presAssocID="{588ED25D-9B67-43EE-BA71-53551545C6BE}" presName="parentText" presStyleLbl="node1" presStyleIdx="2" presStyleCnt="5" custScaleX="68365" custScaleY="53810" custLinFactNeighborX="589" custLinFactNeighborY="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9B27C-3D7E-4E3D-A7B3-9A2F5B64ABC1}" type="pres">
      <dgm:prSet presAssocID="{588ED25D-9B67-43EE-BA71-53551545C6BE}" presName="descendantText" presStyleLbl="alignAccFollowNode1" presStyleIdx="2" presStyleCnt="5" custScaleX="103334" custScaleY="59329" custLinFactNeighborX="786" custLinFactNeighborY="3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54397-3624-418E-8412-145AB13587AA}" type="pres">
      <dgm:prSet presAssocID="{D3945F0A-EC20-4710-86E9-997500CB5B0B}" presName="sp" presStyleCnt="0"/>
      <dgm:spPr/>
      <dgm:t>
        <a:bodyPr/>
        <a:lstStyle/>
        <a:p>
          <a:endParaRPr lang="ru-RU"/>
        </a:p>
      </dgm:t>
    </dgm:pt>
    <dgm:pt modelId="{5F9C6E97-A75C-4973-AE0C-08DEA003405E}" type="pres">
      <dgm:prSet presAssocID="{E925C004-749C-480A-858C-168FC7596FD9}" presName="linNode" presStyleCnt="0"/>
      <dgm:spPr/>
      <dgm:t>
        <a:bodyPr/>
        <a:lstStyle/>
        <a:p>
          <a:endParaRPr lang="ru-RU"/>
        </a:p>
      </dgm:t>
    </dgm:pt>
    <dgm:pt modelId="{7983A54D-9BC2-452F-86A0-70C0E303C6EA}" type="pres">
      <dgm:prSet presAssocID="{E925C004-749C-480A-858C-168FC7596FD9}" presName="parentText" presStyleLbl="node1" presStyleIdx="3" presStyleCnt="5" custScaleX="68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76E35-F480-4542-85BF-6B8145057D5A}" type="pres">
      <dgm:prSet presAssocID="{E925C004-749C-480A-858C-168FC7596FD9}" presName="descendantText" presStyleLbl="alignAccFollowNode1" presStyleIdx="3" presStyleCnt="5" custScaleX="104568" custScaleY="133110" custLinFactNeighborX="-525" custLinFactNeighborY="-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DC656-95C0-4887-B4ED-B9F468A652E4}" type="pres">
      <dgm:prSet presAssocID="{DF23CCF8-6791-4CE3-9820-1ECDB61F1467}" presName="sp" presStyleCnt="0"/>
      <dgm:spPr/>
      <dgm:t>
        <a:bodyPr/>
        <a:lstStyle/>
        <a:p>
          <a:endParaRPr lang="ru-RU"/>
        </a:p>
      </dgm:t>
    </dgm:pt>
    <dgm:pt modelId="{F17AD6CE-2EF7-472D-AECD-7F95814560CE}" type="pres">
      <dgm:prSet presAssocID="{F5F663D3-B81E-4845-82E8-3E78E4C86C48}" presName="linNode" presStyleCnt="0"/>
      <dgm:spPr/>
      <dgm:t>
        <a:bodyPr/>
        <a:lstStyle/>
        <a:p>
          <a:endParaRPr lang="ru-RU"/>
        </a:p>
      </dgm:t>
    </dgm:pt>
    <dgm:pt modelId="{75ABA8FE-183A-477C-B776-D9C128CD0D51}" type="pres">
      <dgm:prSet presAssocID="{F5F663D3-B81E-4845-82E8-3E78E4C86C48}" presName="parentText" presStyleLbl="node1" presStyleIdx="4" presStyleCnt="5" custScaleX="69811" custScaleY="66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5C39-F3B7-457F-B5FD-54EA7748F019}" type="pres">
      <dgm:prSet presAssocID="{F5F663D3-B81E-4845-82E8-3E78E4C86C48}" presName="descendantText" presStyleLbl="alignAccFollowNode1" presStyleIdx="4" presStyleCnt="5" custScaleX="103995" custScaleY="63284" custLinFactNeighborX="-524" custLinFactNeighborY="-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AF919-ABDE-4150-ABDB-41D05F74D965}" type="presOf" srcId="{BF60F9C7-7765-47AA-9B42-3F2C261AD6E2}" destId="{62523E96-4E9D-4B76-B22A-57E97103C2AB}" srcOrd="0" destOrd="0" presId="urn:microsoft.com/office/officeart/2005/8/layout/vList5"/>
    <dgm:cxn modelId="{BAA5B7A8-FC61-4999-BDE4-B11AE119D0B7}" type="presOf" srcId="{096C11C9-3640-498E-90B1-35D58C07A30E}" destId="{9D335C39-F3B7-457F-B5FD-54EA7748F019}" srcOrd="0" destOrd="0" presId="urn:microsoft.com/office/officeart/2005/8/layout/vList5"/>
    <dgm:cxn modelId="{82BA17DF-7F86-463C-B95F-DB0B8D2642D5}" type="presOf" srcId="{26F27A3E-C631-4122-B9B3-D9CEA75EA16E}" destId="{95B76E35-F480-4542-85BF-6B8145057D5A}" srcOrd="0" destOrd="3" presId="urn:microsoft.com/office/officeart/2005/8/layout/vList5"/>
    <dgm:cxn modelId="{62A5934F-4DD0-433D-9FD6-8F3DF53A423E}" type="presOf" srcId="{7FF9D3F7-2E70-4052-A154-1A1D5B939612}" destId="{16DC5C1A-10D9-43A3-B1B3-E0ACE5AB942D}" srcOrd="0" destOrd="0" presId="urn:microsoft.com/office/officeart/2005/8/layout/vList5"/>
    <dgm:cxn modelId="{86951FBB-3F1A-4DE5-A582-C1FC01DC5593}" srcId="{00EF65B1-6B05-4581-8D30-E172239E354E}" destId="{7FF9D3F7-2E70-4052-A154-1A1D5B939612}" srcOrd="0" destOrd="0" parTransId="{DE83BABC-24EA-4832-AF16-B0687F42777E}" sibTransId="{9DC560B0-918A-4CBF-A190-17D08D2B9850}"/>
    <dgm:cxn modelId="{85C41FB0-68DC-4884-89BE-ABBD97A814A8}" srcId="{FB6DBD07-777D-4FAF-924B-6BA89AA0A409}" destId="{E78974EC-1A25-411E-9D43-56F27924A196}" srcOrd="0" destOrd="0" parTransId="{10D1E2D0-37FD-42A5-9436-61F4E8106322}" sibTransId="{6EBAE80B-0B0B-4811-9E59-1D4F4D410025}"/>
    <dgm:cxn modelId="{3F056AA9-3A01-4831-9389-577A5F274171}" srcId="{BF60F9C7-7765-47AA-9B42-3F2C261AD6E2}" destId="{00EF65B1-6B05-4581-8D30-E172239E354E}" srcOrd="0" destOrd="0" parTransId="{7B15ADC1-8689-457C-8DF8-2801237A482E}" sibTransId="{608C57E6-B822-400A-8660-90B581E3BEE2}"/>
    <dgm:cxn modelId="{199B0F9E-A1ED-464B-AE17-0D7352E06974}" type="presOf" srcId="{876ABA39-F8C5-463D-821D-CB6CC539DAC6}" destId="{95B76E35-F480-4542-85BF-6B8145057D5A}" srcOrd="0" destOrd="2" presId="urn:microsoft.com/office/officeart/2005/8/layout/vList5"/>
    <dgm:cxn modelId="{16C5E516-E3E5-488F-9C12-8C09568FA1DE}" srcId="{E925C004-749C-480A-858C-168FC7596FD9}" destId="{1011588D-A195-435C-9371-A2F37D71C934}" srcOrd="0" destOrd="0" parTransId="{9A98F2B7-3AA4-40AC-AB6A-F8B47AE65311}" sibTransId="{C44B4AFC-5377-4F5A-A0D4-A3FED61AC818}"/>
    <dgm:cxn modelId="{6EA29C9A-CEC6-470C-A0D3-B5481DCAEB17}" type="presOf" srcId="{E925C004-749C-480A-858C-168FC7596FD9}" destId="{7983A54D-9BC2-452F-86A0-70C0E303C6EA}" srcOrd="0" destOrd="0" presId="urn:microsoft.com/office/officeart/2005/8/layout/vList5"/>
    <dgm:cxn modelId="{AC8199C5-FC6E-40F6-8232-8BDAFA609C47}" type="presOf" srcId="{F5F663D3-B81E-4845-82E8-3E78E4C86C48}" destId="{75ABA8FE-183A-477C-B776-D9C128CD0D51}" srcOrd="0" destOrd="0" presId="urn:microsoft.com/office/officeart/2005/8/layout/vList5"/>
    <dgm:cxn modelId="{9EC8E78D-C6C0-4DE9-A711-02684C27021B}" type="presOf" srcId="{00EF65B1-6B05-4581-8D30-E172239E354E}" destId="{F811E362-BE06-477D-AC56-8E0CBFEDAD91}" srcOrd="0" destOrd="0" presId="urn:microsoft.com/office/officeart/2005/8/layout/vList5"/>
    <dgm:cxn modelId="{22EE9942-4105-49A3-A496-04E0F7A59309}" srcId="{E925C004-749C-480A-858C-168FC7596FD9}" destId="{A6448BB8-85CD-457A-BFE4-673671FA2C5F}" srcOrd="1" destOrd="0" parTransId="{A818B51A-5FC5-4D4A-B57B-10A81BE4799C}" sibTransId="{45DC8766-8E2C-4245-A8CC-EC5BE3CE41AD}"/>
    <dgm:cxn modelId="{CAF30317-96A8-4890-A990-F956F3EEF30F}" type="presOf" srcId="{E78974EC-1A25-411E-9D43-56F27924A196}" destId="{DF6C0344-C6A6-4A91-A4D3-224C06A7E65D}" srcOrd="0" destOrd="0" presId="urn:microsoft.com/office/officeart/2005/8/layout/vList5"/>
    <dgm:cxn modelId="{81110A5E-EB95-446D-AE3D-93954E718BF3}" srcId="{E925C004-749C-480A-858C-168FC7596FD9}" destId="{876ABA39-F8C5-463D-821D-CB6CC539DAC6}" srcOrd="2" destOrd="0" parTransId="{855CCB27-6682-4CCB-98FB-176CB9CB9387}" sibTransId="{9B852403-A4D4-4D1A-AE31-48865B8CC579}"/>
    <dgm:cxn modelId="{1F619EF1-5444-4E7B-9D72-1DE942D3D8B9}" srcId="{F5F663D3-B81E-4845-82E8-3E78E4C86C48}" destId="{096C11C9-3640-498E-90B1-35D58C07A30E}" srcOrd="0" destOrd="0" parTransId="{3712C43C-87CC-49C5-A3A0-1ECEAB097AEE}" sibTransId="{382CC34F-785E-41CD-8D5D-7DE8E6334317}"/>
    <dgm:cxn modelId="{AE75FA90-0408-4FC9-A40F-FDC959C6B878}" type="presOf" srcId="{79548DAE-B49B-4DA7-9915-C1448852BCD8}" destId="{C2F9B27C-3D7E-4E3D-A7B3-9A2F5B64ABC1}" srcOrd="0" destOrd="0" presId="urn:microsoft.com/office/officeart/2005/8/layout/vList5"/>
    <dgm:cxn modelId="{6D8DA7AF-3836-4370-8B19-9EDA868E7839}" srcId="{FB6DBD07-777D-4FAF-924B-6BA89AA0A409}" destId="{072FAF7D-B4F6-423C-B55B-607E7E3F525C}" srcOrd="1" destOrd="0" parTransId="{F4E00582-E60C-4A29-B568-7700E6709DE6}" sibTransId="{25C94704-6CEF-4AB0-93C0-3ACAC9AD7361}"/>
    <dgm:cxn modelId="{989B7AD5-2D89-4779-832C-685A117A2AAC}" srcId="{BF60F9C7-7765-47AA-9B42-3F2C261AD6E2}" destId="{F5F663D3-B81E-4845-82E8-3E78E4C86C48}" srcOrd="4" destOrd="0" parTransId="{688B1018-FCE4-455C-A183-031974C8B253}" sibTransId="{1806F573-E41A-4694-BF07-C60E69BE353F}"/>
    <dgm:cxn modelId="{E4F029AF-2595-4796-906C-32B17B6BCBB5}" type="presOf" srcId="{1011588D-A195-435C-9371-A2F37D71C934}" destId="{95B76E35-F480-4542-85BF-6B8145057D5A}" srcOrd="0" destOrd="0" presId="urn:microsoft.com/office/officeart/2005/8/layout/vList5"/>
    <dgm:cxn modelId="{D6CE1685-F1EB-4AF1-B296-820A140800B6}" srcId="{BF60F9C7-7765-47AA-9B42-3F2C261AD6E2}" destId="{FB6DBD07-777D-4FAF-924B-6BA89AA0A409}" srcOrd="1" destOrd="0" parTransId="{085EDE78-BD13-4E30-84DC-49413642F11A}" sibTransId="{9EDD4F8E-B907-47A9-9DF2-9BF2C28A93CA}"/>
    <dgm:cxn modelId="{F836683F-4191-4467-8D52-A566A091DC49}" srcId="{E925C004-749C-480A-858C-168FC7596FD9}" destId="{26F27A3E-C631-4122-B9B3-D9CEA75EA16E}" srcOrd="3" destOrd="0" parTransId="{7FDFADEC-A8D5-409B-95DF-3F1BD4D9B965}" sibTransId="{988E6D4B-A680-44AA-AB71-24E41307A6C7}"/>
    <dgm:cxn modelId="{5E513877-4CAE-4494-98F5-C3135CD64D36}" srcId="{BF60F9C7-7765-47AA-9B42-3F2C261AD6E2}" destId="{588ED25D-9B67-43EE-BA71-53551545C6BE}" srcOrd="2" destOrd="0" parTransId="{3B9E4B09-853E-4F48-B27C-0A4BFD4D081A}" sibTransId="{D3945F0A-EC20-4710-86E9-997500CB5B0B}"/>
    <dgm:cxn modelId="{79FDE87F-8AF8-4058-861B-48ED42FF7C26}" srcId="{588ED25D-9B67-43EE-BA71-53551545C6BE}" destId="{79548DAE-B49B-4DA7-9915-C1448852BCD8}" srcOrd="0" destOrd="0" parTransId="{1E596AEC-2C3D-49C1-9606-767CED9EBBD5}" sibTransId="{6578E74D-0BC8-4F13-84A2-F4AB13B4E086}"/>
    <dgm:cxn modelId="{CA10EFAE-5E6F-41EB-AF96-5BE4CE8F523F}" type="presOf" srcId="{FB6DBD07-777D-4FAF-924B-6BA89AA0A409}" destId="{34291459-9922-4291-8E08-D081EAA2C38A}" srcOrd="0" destOrd="0" presId="urn:microsoft.com/office/officeart/2005/8/layout/vList5"/>
    <dgm:cxn modelId="{35D11BF3-CC8D-4C4E-B119-AA9BAF556471}" srcId="{BF60F9C7-7765-47AA-9B42-3F2C261AD6E2}" destId="{E925C004-749C-480A-858C-168FC7596FD9}" srcOrd="3" destOrd="0" parTransId="{ABF8626A-3F7C-4325-84AA-C8F6F7DFCB0E}" sibTransId="{DF23CCF8-6791-4CE3-9820-1ECDB61F1467}"/>
    <dgm:cxn modelId="{58221FC8-A4E0-4F22-B0A0-3DEF29C16BAB}" type="presOf" srcId="{588ED25D-9B67-43EE-BA71-53551545C6BE}" destId="{AF07129A-A16F-434E-83DF-AF051886D84D}" srcOrd="0" destOrd="0" presId="urn:microsoft.com/office/officeart/2005/8/layout/vList5"/>
    <dgm:cxn modelId="{F0DFD2A0-1C25-4C4C-9AA6-FEE119727720}" type="presOf" srcId="{A6448BB8-85CD-457A-BFE4-673671FA2C5F}" destId="{95B76E35-F480-4542-85BF-6B8145057D5A}" srcOrd="0" destOrd="1" presId="urn:microsoft.com/office/officeart/2005/8/layout/vList5"/>
    <dgm:cxn modelId="{1047D8D9-11BC-4D7E-AB06-ECC91F7D4B00}" type="presOf" srcId="{072FAF7D-B4F6-423C-B55B-607E7E3F525C}" destId="{DF6C0344-C6A6-4A91-A4D3-224C06A7E65D}" srcOrd="0" destOrd="1" presId="urn:microsoft.com/office/officeart/2005/8/layout/vList5"/>
    <dgm:cxn modelId="{BE1C38F6-533D-4259-9772-660BE3D72BF2}" type="presParOf" srcId="{62523E96-4E9D-4B76-B22A-57E97103C2AB}" destId="{92C0A030-316F-4E61-927B-C9114335426E}" srcOrd="0" destOrd="0" presId="urn:microsoft.com/office/officeart/2005/8/layout/vList5"/>
    <dgm:cxn modelId="{693AEE76-983C-4E6C-8745-C109943DCE25}" type="presParOf" srcId="{92C0A030-316F-4E61-927B-C9114335426E}" destId="{F811E362-BE06-477D-AC56-8E0CBFEDAD91}" srcOrd="0" destOrd="0" presId="urn:microsoft.com/office/officeart/2005/8/layout/vList5"/>
    <dgm:cxn modelId="{EA0F95EE-7365-4C86-8C2E-DD099794CE25}" type="presParOf" srcId="{92C0A030-316F-4E61-927B-C9114335426E}" destId="{16DC5C1A-10D9-43A3-B1B3-E0ACE5AB942D}" srcOrd="1" destOrd="0" presId="urn:microsoft.com/office/officeart/2005/8/layout/vList5"/>
    <dgm:cxn modelId="{34BFBF5B-4190-49FE-9B5C-B273F51F6439}" type="presParOf" srcId="{62523E96-4E9D-4B76-B22A-57E97103C2AB}" destId="{431AA7CD-38DC-4B23-93B5-1BCABFB7FBB7}" srcOrd="1" destOrd="0" presId="urn:microsoft.com/office/officeart/2005/8/layout/vList5"/>
    <dgm:cxn modelId="{445F6ECC-F5D3-4591-BCBD-56658B89B21C}" type="presParOf" srcId="{62523E96-4E9D-4B76-B22A-57E97103C2AB}" destId="{D5AC14C9-49DE-4A59-A154-2CE68A09A1A6}" srcOrd="2" destOrd="0" presId="urn:microsoft.com/office/officeart/2005/8/layout/vList5"/>
    <dgm:cxn modelId="{22B4C178-5E0F-4933-A062-F39948DD1C19}" type="presParOf" srcId="{D5AC14C9-49DE-4A59-A154-2CE68A09A1A6}" destId="{34291459-9922-4291-8E08-D081EAA2C38A}" srcOrd="0" destOrd="0" presId="urn:microsoft.com/office/officeart/2005/8/layout/vList5"/>
    <dgm:cxn modelId="{E5F1D72A-4DA9-46EE-9B61-38AFF6ACD113}" type="presParOf" srcId="{D5AC14C9-49DE-4A59-A154-2CE68A09A1A6}" destId="{DF6C0344-C6A6-4A91-A4D3-224C06A7E65D}" srcOrd="1" destOrd="0" presId="urn:microsoft.com/office/officeart/2005/8/layout/vList5"/>
    <dgm:cxn modelId="{356CEC89-37FD-499D-812D-2051728EE2C8}" type="presParOf" srcId="{62523E96-4E9D-4B76-B22A-57E97103C2AB}" destId="{A7D53FC1-EB1A-46B8-AD4B-A57387D324B9}" srcOrd="3" destOrd="0" presId="urn:microsoft.com/office/officeart/2005/8/layout/vList5"/>
    <dgm:cxn modelId="{F3B504B4-FD22-43F8-9C90-6C90019097BA}" type="presParOf" srcId="{62523E96-4E9D-4B76-B22A-57E97103C2AB}" destId="{88A219DF-3EE1-47A8-856B-DBE3571AF1D7}" srcOrd="4" destOrd="0" presId="urn:microsoft.com/office/officeart/2005/8/layout/vList5"/>
    <dgm:cxn modelId="{7E175A80-BE36-42F5-9F28-614EAF69BF53}" type="presParOf" srcId="{88A219DF-3EE1-47A8-856B-DBE3571AF1D7}" destId="{AF07129A-A16F-434E-83DF-AF051886D84D}" srcOrd="0" destOrd="0" presId="urn:microsoft.com/office/officeart/2005/8/layout/vList5"/>
    <dgm:cxn modelId="{11EF38F8-371C-4BCD-A50E-A824FADD3424}" type="presParOf" srcId="{88A219DF-3EE1-47A8-856B-DBE3571AF1D7}" destId="{C2F9B27C-3D7E-4E3D-A7B3-9A2F5B64ABC1}" srcOrd="1" destOrd="0" presId="urn:microsoft.com/office/officeart/2005/8/layout/vList5"/>
    <dgm:cxn modelId="{3B5C55D9-74CF-456A-8570-4FF1CBA86634}" type="presParOf" srcId="{62523E96-4E9D-4B76-B22A-57E97103C2AB}" destId="{23854397-3624-418E-8412-145AB13587AA}" srcOrd="5" destOrd="0" presId="urn:microsoft.com/office/officeart/2005/8/layout/vList5"/>
    <dgm:cxn modelId="{B078775D-BEF9-4F20-8247-EC14241CBFB4}" type="presParOf" srcId="{62523E96-4E9D-4B76-B22A-57E97103C2AB}" destId="{5F9C6E97-A75C-4973-AE0C-08DEA003405E}" srcOrd="6" destOrd="0" presId="urn:microsoft.com/office/officeart/2005/8/layout/vList5"/>
    <dgm:cxn modelId="{9FF9E5A6-2554-4BA9-8632-320B40CA9771}" type="presParOf" srcId="{5F9C6E97-A75C-4973-AE0C-08DEA003405E}" destId="{7983A54D-9BC2-452F-86A0-70C0E303C6EA}" srcOrd="0" destOrd="0" presId="urn:microsoft.com/office/officeart/2005/8/layout/vList5"/>
    <dgm:cxn modelId="{D78E3CD9-D3D9-4992-820F-12082624CF33}" type="presParOf" srcId="{5F9C6E97-A75C-4973-AE0C-08DEA003405E}" destId="{95B76E35-F480-4542-85BF-6B8145057D5A}" srcOrd="1" destOrd="0" presId="urn:microsoft.com/office/officeart/2005/8/layout/vList5"/>
    <dgm:cxn modelId="{D2C3AD47-4230-48F7-A11D-48499654D8AC}" type="presParOf" srcId="{62523E96-4E9D-4B76-B22A-57E97103C2AB}" destId="{2C8DC656-95C0-4887-B4ED-B9F468A652E4}" srcOrd="7" destOrd="0" presId="urn:microsoft.com/office/officeart/2005/8/layout/vList5"/>
    <dgm:cxn modelId="{C1C9DDF1-2B61-4676-A000-AA5427FF05AA}" type="presParOf" srcId="{62523E96-4E9D-4B76-B22A-57E97103C2AB}" destId="{F17AD6CE-2EF7-472D-AECD-7F95814560CE}" srcOrd="8" destOrd="0" presId="urn:microsoft.com/office/officeart/2005/8/layout/vList5"/>
    <dgm:cxn modelId="{BC478ADA-023A-4994-903B-5D75BCBE45DB}" type="presParOf" srcId="{F17AD6CE-2EF7-472D-AECD-7F95814560CE}" destId="{75ABA8FE-183A-477C-B776-D9C128CD0D51}" srcOrd="0" destOrd="0" presId="urn:microsoft.com/office/officeart/2005/8/layout/vList5"/>
    <dgm:cxn modelId="{4E293096-A7B2-43EF-888F-275FA19A39B1}" type="presParOf" srcId="{F17AD6CE-2EF7-472D-AECD-7F95814560CE}" destId="{9D335C39-F3B7-457F-B5FD-54EA7748F0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B1CBC-D058-4688-8CBA-DD85551278C7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F2804C5-C6FD-479E-A877-EA687CEA78C3}">
      <dgm:prSet phldrT="[Текст]"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Республиканская вспомогательная школа-интернат Министерства Просвещения ЯАССР            «Республиканская специальная школа-интернат №3».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BC108B-F89D-4B8C-912B-2E11E690738C}" type="parTrans" cxnId="{4F58B4FA-2B1A-43C0-ABE1-6CCE9CE27F8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9419111-FB91-4630-A01A-928EE9F729F4}" type="sibTrans" cxnId="{4F58B4FA-2B1A-43C0-ABE1-6CCE9CE27F8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C3997C2-450E-46D1-A36D-5D9C5094675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1996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E2746-F05A-4DD2-9692-B7C4E0721600}" type="parTrans" cxnId="{257EA935-DFFA-4F64-AF47-8EFE5B46A70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734831D-A00C-40A4-A6E1-148E1B26F32F}" type="sibTrans" cxnId="{257EA935-DFFA-4F64-AF47-8EFE5B46A70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B9075E3-92A6-4D21-B362-64B9C9857C64}">
      <dgm:prSet phldrT="[Текст]"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«Республиканская речевая школа-интернат № 1 г. Якутска»              «Республиканская школа-интернат для детей с тяжелыми нарушениями речи».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D9B03-D8F6-4190-B1D4-8AA42CFB8131}" type="parTrans" cxnId="{454685DE-2CFC-499C-9F67-9923C7FECED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D7E2B46-F0E0-4FD3-A16B-4797B0EC1E4F}" type="sibTrans" cxnId="{454685DE-2CFC-499C-9F67-9923C7FECED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1410365-CCCF-4CE7-B604-60DC2F81C2A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47681-55D4-4BBD-B9E8-2DB6C04723AB}" type="parTrans" cxnId="{4B3D6916-6ADE-4FEC-91E0-290E341BCEA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501AF75-BBD7-488E-92B6-6DFC32540F6E}" type="sibTrans" cxnId="{4B3D6916-6ADE-4FEC-91E0-290E341BCEAF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D9BCD14-D350-435D-A3B2-8B097F14884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«Республиканская школа-интернат для детей с тяжелыми нарушениями речи»              Государственное образовательной учреждение «Республиканская специальная (коррекционная) школа-интернат 5 вида».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3F527-0D55-4F6C-B46F-555355811C62}" type="parTrans" cxnId="{21DB206E-FC39-4E43-BACA-BD0D9AB53C3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E33B426-788C-4A32-8D0B-4B19AEFC32CB}" type="sibTrans" cxnId="{21DB206E-FC39-4E43-BACA-BD0D9AB53C30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F5F10AA-61AC-4D6D-8FD9-0A6A64765ED3}">
      <dgm:prSet phldrT="[Текст]"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«Республиканская специальная школа-интернат № 3             «Республиканская речевая школа-интернат № 1 г. Якутска».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F4ABB-6DBC-4446-91B3-64D4BD6A95BE}" type="parTrans" cxnId="{8EDC8685-72DF-4C74-9692-677E981CCEE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B167E9C-5AFD-4EF8-981F-954481893424}" type="sibTrans" cxnId="{8EDC8685-72DF-4C74-9692-677E981CCEE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BEA7441-9375-4731-A9E8-7A6FD9A4C6D7}">
      <dgm:prSet phldrT="[Текст]" custT="1"/>
      <dgm:spPr>
        <a:solidFill>
          <a:srgbClr val="0070C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1967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9D2A3-75F0-4F09-9394-324A8A03C82F}" type="parTrans" cxnId="{9B0E48EC-884D-4F4E-80A6-631F3B6B794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A5F25F3-BA32-4276-8630-F192B27C10E6}" type="sibTrans" cxnId="{9B0E48EC-884D-4F4E-80A6-631F3B6B794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B53633F-AADA-4AD8-BB14-8EB84B7C0DA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1964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4756D-17A8-4785-B2E6-F9C619453A32}" type="sibTrans" cxnId="{F91166CA-1350-4617-8675-FC07E4DFA14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7BF97B9-3D85-4850-9494-71D1B1E6439E}" type="parTrans" cxnId="{F91166CA-1350-4617-8675-FC07E4DFA14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DFA6E96F-1AEE-45AA-9FDB-6B3D4F076E68}">
      <dgm:prSet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2011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7526D-D160-4198-B2C6-A4CF56D9182E}" type="parTrans" cxnId="{E5A94679-43E3-4960-85C2-1654CD7811B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09C9402-0FD2-4F07-B7BC-804FDB2E1683}" type="sibTrans" cxnId="{E5A94679-43E3-4960-85C2-1654CD7811B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890DEE1-545F-4548-80AC-0C4C70E8448C}">
      <dgm:prSet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ГОУ «Республиканская специальная (коррекционная) школа-интернат 5 вида»                              ГКОУ РС (Я) «Республиканская специальная (коррекционная) школа-интернат V вида».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659AE-6CD1-43F8-BE02-F5FCACBD403D}" type="parTrans" cxnId="{70EFA7CB-12BC-49DA-A90D-91B99AD64CD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3E143C2-2013-420E-81E1-1F19C14456B6}" type="sibTrans" cxnId="{70EFA7CB-12BC-49DA-A90D-91B99AD64CD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85121A8-194A-44BA-8530-C36AEA835950}">
      <dgm:prSet custT="1"/>
      <dgm:spPr/>
      <dgm:t>
        <a:bodyPr/>
        <a:lstStyle/>
        <a:p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C7074-80EB-4329-A257-27D48B879C0E}" type="parTrans" cxnId="{2FE3198A-5C48-4C39-BA3A-5C36FBE8188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5ECF8DE-6F33-4502-9DA1-E37D94D061F4}" type="sibTrans" cxnId="{2FE3198A-5C48-4C39-BA3A-5C36FBE8188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9A06DC0-2047-4A02-BB77-2E45B8EFB2BF}">
      <dgm:prSet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ГКОУ РС (Я) «Республиканская специальная (коррекционная) школа интернат для обучающихся с ТНР»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7D271-312F-4EE4-8190-C3A82953739C}" type="parTrans" cxnId="{7BB116DA-86AD-4D86-84F6-9B2A7307DC4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90AE71C-B6E8-4684-96F3-2A803DB13C06}" type="sibTrans" cxnId="{7BB116DA-86AD-4D86-84F6-9B2A7307DC4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AAC6BE1-E4F2-4D3D-AEC2-CB5642C561CF}">
      <dgm:prSet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4F94E-AD5F-4FF9-9E7D-A141450C3A41}" type="parTrans" cxnId="{458884CA-736E-46AD-9E4A-105FF856C43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BA30D91-7872-4577-9BF0-D57A7087BA8C}" type="sibTrans" cxnId="{458884CA-736E-46AD-9E4A-105FF856C43B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E32D7B9-163E-4846-97A3-6FC70F06B71B}">
      <dgm:prSet custT="1"/>
      <dgm:spPr/>
      <dgm:t>
        <a:bodyPr/>
        <a:lstStyle/>
        <a:p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5A61D-A8C7-452C-A302-A6093209C41B}" type="parTrans" cxnId="{6B3C1FA1-81B6-4D6B-B5BF-54ECA886FC04}">
      <dgm:prSet/>
      <dgm:spPr/>
    </dgm:pt>
    <dgm:pt modelId="{A926B79E-D61C-4B72-A7F2-939B46BD7724}" type="sibTrans" cxnId="{6B3C1FA1-81B6-4D6B-B5BF-54ECA886FC04}">
      <dgm:prSet/>
      <dgm:spPr/>
    </dgm:pt>
    <dgm:pt modelId="{A2EE3911-A180-4DFD-A301-8652F9003B5F}" type="pres">
      <dgm:prSet presAssocID="{02DB1CBC-D058-4688-8CBA-DD85551278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D8490-9E12-470C-A0D1-EFA6C738D538}" type="pres">
      <dgm:prSet presAssocID="{2B53633F-AADA-4AD8-BB14-8EB84B7C0DAB}" presName="composite" presStyleCnt="0"/>
      <dgm:spPr/>
    </dgm:pt>
    <dgm:pt modelId="{A1641DEE-4174-499C-9BD6-E55492E721C1}" type="pres">
      <dgm:prSet presAssocID="{2B53633F-AADA-4AD8-BB14-8EB84B7C0DA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740D1-8940-461A-AC15-7BF8B5540307}" type="pres">
      <dgm:prSet presAssocID="{2B53633F-AADA-4AD8-BB14-8EB84B7C0DAB}" presName="descendantText" presStyleLbl="alignAcc1" presStyleIdx="0" presStyleCnt="6" custScaleY="100000" custLinFactNeighborX="-257" custLinFactNeighborY="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5B47-4F01-4A42-AA67-FA76EE960AF3}" type="pres">
      <dgm:prSet presAssocID="{E9F4756D-17A8-4785-B2E6-F9C619453A32}" presName="sp" presStyleCnt="0"/>
      <dgm:spPr/>
    </dgm:pt>
    <dgm:pt modelId="{0D726979-478C-4D69-ADCA-6EC544BF3720}" type="pres">
      <dgm:prSet presAssocID="{9BEA7441-9375-4731-A9E8-7A6FD9A4C6D7}" presName="composite" presStyleCnt="0"/>
      <dgm:spPr/>
    </dgm:pt>
    <dgm:pt modelId="{81CA25F7-C8B0-4240-9A9C-7C79BB66E34C}" type="pres">
      <dgm:prSet presAssocID="{9BEA7441-9375-4731-A9E8-7A6FD9A4C6D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89EDB-7E7F-467D-9F49-56067EFCFC50}" type="pres">
      <dgm:prSet presAssocID="{9BEA7441-9375-4731-A9E8-7A6FD9A4C6D7}" presName="descendantText" presStyleLbl="alignAcc1" presStyleIdx="1" presStyleCnt="6" custLinFactNeighborY="-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6954B-B64E-4F50-9AE5-E345D97B2422}" type="pres">
      <dgm:prSet presAssocID="{BA5F25F3-BA32-4276-8630-F192B27C10E6}" presName="sp" presStyleCnt="0"/>
      <dgm:spPr/>
    </dgm:pt>
    <dgm:pt modelId="{84F32923-C446-459A-92B7-1FD15CB0FB5D}" type="pres">
      <dgm:prSet presAssocID="{AC3997C2-450E-46D1-A36D-5D9C50946754}" presName="composite" presStyleCnt="0"/>
      <dgm:spPr/>
    </dgm:pt>
    <dgm:pt modelId="{7ECE7F17-ED5F-4CAD-8CE0-F944F15F3ADA}" type="pres">
      <dgm:prSet presAssocID="{AC3997C2-450E-46D1-A36D-5D9C5094675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1783-5AB2-493B-ABD5-2EDCBE8EA7A0}" type="pres">
      <dgm:prSet presAssocID="{AC3997C2-450E-46D1-A36D-5D9C5094675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82B38-561F-4DD1-BC91-13A4FE55A2A4}" type="pres">
      <dgm:prSet presAssocID="{5734831D-A00C-40A4-A6E1-148E1B26F32F}" presName="sp" presStyleCnt="0"/>
      <dgm:spPr/>
    </dgm:pt>
    <dgm:pt modelId="{F833B635-A605-4706-AB17-0EEABA63AE30}" type="pres">
      <dgm:prSet presAssocID="{41410365-CCCF-4CE7-B604-60DC2F81C2A0}" presName="composite" presStyleCnt="0"/>
      <dgm:spPr/>
    </dgm:pt>
    <dgm:pt modelId="{0F08DD36-D167-47F7-BE7E-15B444C06755}" type="pres">
      <dgm:prSet presAssocID="{41410365-CCCF-4CE7-B604-60DC2F81C2A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F0A6D-F885-41E6-8DC0-84E19BC07C16}" type="pres">
      <dgm:prSet presAssocID="{41410365-CCCF-4CE7-B604-60DC2F81C2A0}" presName="descendantText" presStyleLbl="alignAcc1" presStyleIdx="3" presStyleCnt="6" custLinFactNeighborX="253" custLinFactNeighborY="-2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4030A-9065-40EC-A307-80ADA3397E17}" type="pres">
      <dgm:prSet presAssocID="{A501AF75-BBD7-488E-92B6-6DFC32540F6E}" presName="sp" presStyleCnt="0"/>
      <dgm:spPr/>
    </dgm:pt>
    <dgm:pt modelId="{FE637B0F-0A1A-48E7-B439-04B1186E49E2}" type="pres">
      <dgm:prSet presAssocID="{DFA6E96F-1AEE-45AA-9FDB-6B3D4F076E68}" presName="composite" presStyleCnt="0"/>
      <dgm:spPr/>
    </dgm:pt>
    <dgm:pt modelId="{508A85CE-54AE-456D-BFAE-8F59C8F0EFF6}" type="pres">
      <dgm:prSet presAssocID="{DFA6E96F-1AEE-45AA-9FDB-6B3D4F076E6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CC157-4D17-487F-AF35-020390CAAD60}" type="pres">
      <dgm:prSet presAssocID="{DFA6E96F-1AEE-45AA-9FDB-6B3D4F076E68}" presName="descendantText" presStyleLbl="alignAcc1" presStyleIdx="4" presStyleCnt="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ADE65-C0CC-4A3A-A769-461C7DEDF7C4}" type="pres">
      <dgm:prSet presAssocID="{E09C9402-0FD2-4F07-B7BC-804FDB2E1683}" presName="sp" presStyleCnt="0"/>
      <dgm:spPr/>
    </dgm:pt>
    <dgm:pt modelId="{87F7093B-3875-4233-A1F8-20151A8E2F92}" type="pres">
      <dgm:prSet presAssocID="{EAAC6BE1-E4F2-4D3D-AEC2-CB5642C561CF}" presName="composite" presStyleCnt="0"/>
      <dgm:spPr/>
    </dgm:pt>
    <dgm:pt modelId="{97B25580-675B-459E-BF72-E67B12182DEB}" type="pres">
      <dgm:prSet presAssocID="{EAAC6BE1-E4F2-4D3D-AEC2-CB5642C561C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28F77-E962-4CAA-9096-2067A65FA172}" type="pres">
      <dgm:prSet presAssocID="{EAAC6BE1-E4F2-4D3D-AEC2-CB5642C561C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685DE-2CFC-499C-9F67-9923C7FECEDE}" srcId="{AC3997C2-450E-46D1-A36D-5D9C50946754}" destId="{8B9075E3-92A6-4D21-B362-64B9C9857C64}" srcOrd="0" destOrd="0" parTransId="{69DD9B03-D8F6-4190-B1D4-8AA42CFB8131}" sibTransId="{8D7E2B46-F0E0-4FD3-A16B-4797B0EC1E4F}"/>
    <dgm:cxn modelId="{19858494-3BC7-488A-BF6E-B4FB006D50AC}" type="presOf" srcId="{5E32D7B9-163E-4846-97A3-6FC70F06B71B}" destId="{E5728F77-E962-4CAA-9096-2067A65FA172}" srcOrd="0" destOrd="0" presId="urn:microsoft.com/office/officeart/2005/8/layout/chevron2"/>
    <dgm:cxn modelId="{2FE3198A-5C48-4C39-BA3A-5C36FBE8188B}" srcId="{EAAC6BE1-E4F2-4D3D-AEC2-CB5642C561CF}" destId="{C85121A8-194A-44BA-8530-C36AEA835950}" srcOrd="2" destOrd="0" parTransId="{965C7074-80EB-4329-A257-27D48B879C0E}" sibTransId="{85ECF8DE-6F33-4502-9DA1-E37D94D061F4}"/>
    <dgm:cxn modelId="{C1EE183C-C1BD-4A25-A22A-B2192F28513E}" type="presOf" srcId="{89A06DC0-2047-4A02-BB77-2E45B8EFB2BF}" destId="{E5728F77-E962-4CAA-9096-2067A65FA172}" srcOrd="0" destOrd="1" presId="urn:microsoft.com/office/officeart/2005/8/layout/chevron2"/>
    <dgm:cxn modelId="{21DB206E-FC39-4E43-BACA-BD0D9AB53C30}" srcId="{41410365-CCCF-4CE7-B604-60DC2F81C2A0}" destId="{5D9BCD14-D350-435D-A3B2-8B097F14884C}" srcOrd="0" destOrd="0" parTransId="{53C3F527-0D55-4F6C-B46F-555355811C62}" sibTransId="{EE33B426-788C-4A32-8D0B-4B19AEFC32CB}"/>
    <dgm:cxn modelId="{9B0E48EC-884D-4F4E-80A6-631F3B6B7943}" srcId="{02DB1CBC-D058-4688-8CBA-DD85551278C7}" destId="{9BEA7441-9375-4731-A9E8-7A6FD9A4C6D7}" srcOrd="1" destOrd="0" parTransId="{8069D2A3-75F0-4F09-9394-324A8A03C82F}" sibTransId="{BA5F25F3-BA32-4276-8630-F192B27C10E6}"/>
    <dgm:cxn modelId="{0822F4B4-FABF-422D-845C-C7CD5EDDB5E4}" type="presOf" srcId="{AC3997C2-450E-46D1-A36D-5D9C50946754}" destId="{7ECE7F17-ED5F-4CAD-8CE0-F944F15F3ADA}" srcOrd="0" destOrd="0" presId="urn:microsoft.com/office/officeart/2005/8/layout/chevron2"/>
    <dgm:cxn modelId="{BA987F8F-B14F-4EBA-8017-2F8AA2191558}" type="presOf" srcId="{DFA6E96F-1AEE-45AA-9FDB-6B3D4F076E68}" destId="{508A85CE-54AE-456D-BFAE-8F59C8F0EFF6}" srcOrd="0" destOrd="0" presId="urn:microsoft.com/office/officeart/2005/8/layout/chevron2"/>
    <dgm:cxn modelId="{E5A94679-43E3-4960-85C2-1654CD7811BB}" srcId="{02DB1CBC-D058-4688-8CBA-DD85551278C7}" destId="{DFA6E96F-1AEE-45AA-9FDB-6B3D4F076E68}" srcOrd="4" destOrd="0" parTransId="{89D7526D-D160-4198-B2C6-A4CF56D9182E}" sibTransId="{E09C9402-0FD2-4F07-B7BC-804FDB2E1683}"/>
    <dgm:cxn modelId="{8EDC8685-72DF-4C74-9692-677E981CCEEE}" srcId="{9BEA7441-9375-4731-A9E8-7A6FD9A4C6D7}" destId="{6F5F10AA-61AC-4D6D-8FD9-0A6A64765ED3}" srcOrd="0" destOrd="0" parTransId="{CBAF4ABB-6DBC-4446-91B3-64D4BD6A95BE}" sibTransId="{FB167E9C-5AFD-4EF8-981F-954481893424}"/>
    <dgm:cxn modelId="{7BB116DA-86AD-4D86-84F6-9B2A7307DC46}" srcId="{EAAC6BE1-E4F2-4D3D-AEC2-CB5642C561CF}" destId="{89A06DC0-2047-4A02-BB77-2E45B8EFB2BF}" srcOrd="1" destOrd="0" parTransId="{5267D271-312F-4EE4-8190-C3A82953739C}" sibTransId="{890AE71C-B6E8-4684-96F3-2A803DB13C06}"/>
    <dgm:cxn modelId="{84EAD0C3-C07E-4C5D-AB41-9DF77D225CA1}" type="presOf" srcId="{6890DEE1-545F-4548-80AC-0C4C70E8448C}" destId="{DA5CC157-4D17-487F-AF35-020390CAAD60}" srcOrd="0" destOrd="0" presId="urn:microsoft.com/office/officeart/2005/8/layout/chevron2"/>
    <dgm:cxn modelId="{CD985F02-B799-4A82-808E-6689F56889D6}" type="presOf" srcId="{2B53633F-AADA-4AD8-BB14-8EB84B7C0DAB}" destId="{A1641DEE-4174-499C-9BD6-E55492E721C1}" srcOrd="0" destOrd="0" presId="urn:microsoft.com/office/officeart/2005/8/layout/chevron2"/>
    <dgm:cxn modelId="{660D6F67-6066-48E0-92A0-740AA42D7307}" type="presOf" srcId="{C85121A8-194A-44BA-8530-C36AEA835950}" destId="{E5728F77-E962-4CAA-9096-2067A65FA172}" srcOrd="0" destOrd="2" presId="urn:microsoft.com/office/officeart/2005/8/layout/chevron2"/>
    <dgm:cxn modelId="{961105E9-CEB4-4423-AF1C-D24ACEE05E70}" type="presOf" srcId="{41410365-CCCF-4CE7-B604-60DC2F81C2A0}" destId="{0F08DD36-D167-47F7-BE7E-15B444C06755}" srcOrd="0" destOrd="0" presId="urn:microsoft.com/office/officeart/2005/8/layout/chevron2"/>
    <dgm:cxn modelId="{70EFA7CB-12BC-49DA-A90D-91B99AD64CD2}" srcId="{DFA6E96F-1AEE-45AA-9FDB-6B3D4F076E68}" destId="{6890DEE1-545F-4548-80AC-0C4C70E8448C}" srcOrd="0" destOrd="0" parTransId="{532659AE-6CD1-43F8-BE02-F5FCACBD403D}" sibTransId="{33E143C2-2013-420E-81E1-1F19C14456B6}"/>
    <dgm:cxn modelId="{257EA935-DFFA-4F64-AF47-8EFE5B46A70B}" srcId="{02DB1CBC-D058-4688-8CBA-DD85551278C7}" destId="{AC3997C2-450E-46D1-A36D-5D9C50946754}" srcOrd="2" destOrd="0" parTransId="{86DE2746-F05A-4DD2-9692-B7C4E0721600}" sibTransId="{5734831D-A00C-40A4-A6E1-148E1B26F32F}"/>
    <dgm:cxn modelId="{A251FD33-1716-4D4A-AC11-71DCB28356E7}" type="presOf" srcId="{8B9075E3-92A6-4D21-B362-64B9C9857C64}" destId="{B6001783-5AB2-493B-ABD5-2EDCBE8EA7A0}" srcOrd="0" destOrd="0" presId="urn:microsoft.com/office/officeart/2005/8/layout/chevron2"/>
    <dgm:cxn modelId="{AF3AD17B-8857-4511-8036-2B79308162E4}" type="presOf" srcId="{9BEA7441-9375-4731-A9E8-7A6FD9A4C6D7}" destId="{81CA25F7-C8B0-4240-9A9C-7C79BB66E34C}" srcOrd="0" destOrd="0" presId="urn:microsoft.com/office/officeart/2005/8/layout/chevron2"/>
    <dgm:cxn modelId="{F91166CA-1350-4617-8675-FC07E4DFA142}" srcId="{02DB1CBC-D058-4688-8CBA-DD85551278C7}" destId="{2B53633F-AADA-4AD8-BB14-8EB84B7C0DAB}" srcOrd="0" destOrd="0" parTransId="{97BF97B9-3D85-4850-9494-71D1B1E6439E}" sibTransId="{E9F4756D-17A8-4785-B2E6-F9C619453A32}"/>
    <dgm:cxn modelId="{4B3D6916-6ADE-4FEC-91E0-290E341BCEAF}" srcId="{02DB1CBC-D058-4688-8CBA-DD85551278C7}" destId="{41410365-CCCF-4CE7-B604-60DC2F81C2A0}" srcOrd="3" destOrd="0" parTransId="{81E47681-55D4-4BBD-B9E8-2DB6C04723AB}" sibTransId="{A501AF75-BBD7-488E-92B6-6DFC32540F6E}"/>
    <dgm:cxn modelId="{20DDA444-83AA-4CE6-A8D0-FA00D394D8FF}" type="presOf" srcId="{EAAC6BE1-E4F2-4D3D-AEC2-CB5642C561CF}" destId="{97B25580-675B-459E-BF72-E67B12182DEB}" srcOrd="0" destOrd="0" presId="urn:microsoft.com/office/officeart/2005/8/layout/chevron2"/>
    <dgm:cxn modelId="{A3B7F8BF-9F51-4996-AB5C-99510ADFC7E9}" type="presOf" srcId="{02DB1CBC-D058-4688-8CBA-DD85551278C7}" destId="{A2EE3911-A180-4DFD-A301-8652F9003B5F}" srcOrd="0" destOrd="0" presId="urn:microsoft.com/office/officeart/2005/8/layout/chevron2"/>
    <dgm:cxn modelId="{4F58B4FA-2B1A-43C0-ABE1-6CCE9CE27F84}" srcId="{2B53633F-AADA-4AD8-BB14-8EB84B7C0DAB}" destId="{FF2804C5-C6FD-479E-A877-EA687CEA78C3}" srcOrd="0" destOrd="0" parTransId="{A3BC108B-F89D-4B8C-912B-2E11E690738C}" sibTransId="{59419111-FB91-4630-A01A-928EE9F729F4}"/>
    <dgm:cxn modelId="{70228BBF-67AE-410A-B00A-723EF2EB04B4}" type="presOf" srcId="{5D9BCD14-D350-435D-A3B2-8B097F14884C}" destId="{491F0A6D-F885-41E6-8DC0-84E19BC07C16}" srcOrd="0" destOrd="0" presId="urn:microsoft.com/office/officeart/2005/8/layout/chevron2"/>
    <dgm:cxn modelId="{33684737-7385-4D57-9364-2AEB80C2E0DA}" type="presOf" srcId="{6F5F10AA-61AC-4D6D-8FD9-0A6A64765ED3}" destId="{51089EDB-7E7F-467D-9F49-56067EFCFC50}" srcOrd="0" destOrd="0" presId="urn:microsoft.com/office/officeart/2005/8/layout/chevron2"/>
    <dgm:cxn modelId="{458884CA-736E-46AD-9E4A-105FF856C43B}" srcId="{02DB1CBC-D058-4688-8CBA-DD85551278C7}" destId="{EAAC6BE1-E4F2-4D3D-AEC2-CB5642C561CF}" srcOrd="5" destOrd="0" parTransId="{AF44F94E-AD5F-4FF9-9E7D-A141450C3A41}" sibTransId="{5BA30D91-7872-4577-9BF0-D57A7087BA8C}"/>
    <dgm:cxn modelId="{EB3D3019-0138-4D59-8B08-2501DA8704F7}" type="presOf" srcId="{FF2804C5-C6FD-479E-A877-EA687CEA78C3}" destId="{746740D1-8940-461A-AC15-7BF8B5540307}" srcOrd="0" destOrd="0" presId="urn:microsoft.com/office/officeart/2005/8/layout/chevron2"/>
    <dgm:cxn modelId="{6B3C1FA1-81B6-4D6B-B5BF-54ECA886FC04}" srcId="{EAAC6BE1-E4F2-4D3D-AEC2-CB5642C561CF}" destId="{5E32D7B9-163E-4846-97A3-6FC70F06B71B}" srcOrd="0" destOrd="0" parTransId="{D365A61D-A8C7-452C-A302-A6093209C41B}" sibTransId="{A926B79E-D61C-4B72-A7F2-939B46BD7724}"/>
    <dgm:cxn modelId="{0052DD96-A20D-4ED2-AEF6-A6B15843BE38}" type="presParOf" srcId="{A2EE3911-A180-4DFD-A301-8652F9003B5F}" destId="{7B0D8490-9E12-470C-A0D1-EFA6C738D538}" srcOrd="0" destOrd="0" presId="urn:microsoft.com/office/officeart/2005/8/layout/chevron2"/>
    <dgm:cxn modelId="{AAC2B11F-D79B-4C14-9BB6-FA3B9F88840C}" type="presParOf" srcId="{7B0D8490-9E12-470C-A0D1-EFA6C738D538}" destId="{A1641DEE-4174-499C-9BD6-E55492E721C1}" srcOrd="0" destOrd="0" presId="urn:microsoft.com/office/officeart/2005/8/layout/chevron2"/>
    <dgm:cxn modelId="{CB78809B-A352-4672-940B-8085E3BF5F10}" type="presParOf" srcId="{7B0D8490-9E12-470C-A0D1-EFA6C738D538}" destId="{746740D1-8940-461A-AC15-7BF8B5540307}" srcOrd="1" destOrd="0" presId="urn:microsoft.com/office/officeart/2005/8/layout/chevron2"/>
    <dgm:cxn modelId="{01C0E2B0-DC9F-4D96-A1CF-F82AE170AF88}" type="presParOf" srcId="{A2EE3911-A180-4DFD-A301-8652F9003B5F}" destId="{54495B47-4F01-4A42-AA67-FA76EE960AF3}" srcOrd="1" destOrd="0" presId="urn:microsoft.com/office/officeart/2005/8/layout/chevron2"/>
    <dgm:cxn modelId="{C8C795C4-FEF4-497A-B229-843C088E64D5}" type="presParOf" srcId="{A2EE3911-A180-4DFD-A301-8652F9003B5F}" destId="{0D726979-478C-4D69-ADCA-6EC544BF3720}" srcOrd="2" destOrd="0" presId="urn:microsoft.com/office/officeart/2005/8/layout/chevron2"/>
    <dgm:cxn modelId="{8BF4AFF7-2E54-4624-B2D0-80658525B80D}" type="presParOf" srcId="{0D726979-478C-4D69-ADCA-6EC544BF3720}" destId="{81CA25F7-C8B0-4240-9A9C-7C79BB66E34C}" srcOrd="0" destOrd="0" presId="urn:microsoft.com/office/officeart/2005/8/layout/chevron2"/>
    <dgm:cxn modelId="{F1AAB9E9-5FB4-4806-ABD6-7AB794F323CB}" type="presParOf" srcId="{0D726979-478C-4D69-ADCA-6EC544BF3720}" destId="{51089EDB-7E7F-467D-9F49-56067EFCFC50}" srcOrd="1" destOrd="0" presId="urn:microsoft.com/office/officeart/2005/8/layout/chevron2"/>
    <dgm:cxn modelId="{EA0A1D10-67BD-4DC2-934D-9FB16F490507}" type="presParOf" srcId="{A2EE3911-A180-4DFD-A301-8652F9003B5F}" destId="{E106954B-B64E-4F50-9AE5-E345D97B2422}" srcOrd="3" destOrd="0" presId="urn:microsoft.com/office/officeart/2005/8/layout/chevron2"/>
    <dgm:cxn modelId="{AD2E6F1D-9C2D-43AD-9F49-36D866F1D4BB}" type="presParOf" srcId="{A2EE3911-A180-4DFD-A301-8652F9003B5F}" destId="{84F32923-C446-459A-92B7-1FD15CB0FB5D}" srcOrd="4" destOrd="0" presId="urn:microsoft.com/office/officeart/2005/8/layout/chevron2"/>
    <dgm:cxn modelId="{E885F301-8FF0-40A3-804E-30CAFB6F492A}" type="presParOf" srcId="{84F32923-C446-459A-92B7-1FD15CB0FB5D}" destId="{7ECE7F17-ED5F-4CAD-8CE0-F944F15F3ADA}" srcOrd="0" destOrd="0" presId="urn:microsoft.com/office/officeart/2005/8/layout/chevron2"/>
    <dgm:cxn modelId="{4DBB6266-D7C3-41B8-ABCF-C5CA33B8B285}" type="presParOf" srcId="{84F32923-C446-459A-92B7-1FD15CB0FB5D}" destId="{B6001783-5AB2-493B-ABD5-2EDCBE8EA7A0}" srcOrd="1" destOrd="0" presId="urn:microsoft.com/office/officeart/2005/8/layout/chevron2"/>
    <dgm:cxn modelId="{C197969E-4FBB-4663-B6DD-7CCECCB62223}" type="presParOf" srcId="{A2EE3911-A180-4DFD-A301-8652F9003B5F}" destId="{3AF82B38-561F-4DD1-BC91-13A4FE55A2A4}" srcOrd="5" destOrd="0" presId="urn:microsoft.com/office/officeart/2005/8/layout/chevron2"/>
    <dgm:cxn modelId="{9E7F0DF9-DFDC-4D09-80C5-E3F9CD0565F7}" type="presParOf" srcId="{A2EE3911-A180-4DFD-A301-8652F9003B5F}" destId="{F833B635-A605-4706-AB17-0EEABA63AE30}" srcOrd="6" destOrd="0" presId="urn:microsoft.com/office/officeart/2005/8/layout/chevron2"/>
    <dgm:cxn modelId="{6697FE14-0F30-4C3C-8006-C0FD8FBE5867}" type="presParOf" srcId="{F833B635-A605-4706-AB17-0EEABA63AE30}" destId="{0F08DD36-D167-47F7-BE7E-15B444C06755}" srcOrd="0" destOrd="0" presId="urn:microsoft.com/office/officeart/2005/8/layout/chevron2"/>
    <dgm:cxn modelId="{01846131-C71F-4EAE-89A7-F92A7333B47A}" type="presParOf" srcId="{F833B635-A605-4706-AB17-0EEABA63AE30}" destId="{491F0A6D-F885-41E6-8DC0-84E19BC07C16}" srcOrd="1" destOrd="0" presId="urn:microsoft.com/office/officeart/2005/8/layout/chevron2"/>
    <dgm:cxn modelId="{95D347E8-B305-4B7C-98D9-28685DA39B71}" type="presParOf" srcId="{A2EE3911-A180-4DFD-A301-8652F9003B5F}" destId="{76C4030A-9065-40EC-A307-80ADA3397E17}" srcOrd="7" destOrd="0" presId="urn:microsoft.com/office/officeart/2005/8/layout/chevron2"/>
    <dgm:cxn modelId="{D9163A39-0FB3-423D-87BD-8C4298448CD7}" type="presParOf" srcId="{A2EE3911-A180-4DFD-A301-8652F9003B5F}" destId="{FE637B0F-0A1A-48E7-B439-04B1186E49E2}" srcOrd="8" destOrd="0" presId="urn:microsoft.com/office/officeart/2005/8/layout/chevron2"/>
    <dgm:cxn modelId="{85CA61E8-6F23-49F7-8F2E-21C8BA070F48}" type="presParOf" srcId="{FE637B0F-0A1A-48E7-B439-04B1186E49E2}" destId="{508A85CE-54AE-456D-BFAE-8F59C8F0EFF6}" srcOrd="0" destOrd="0" presId="urn:microsoft.com/office/officeart/2005/8/layout/chevron2"/>
    <dgm:cxn modelId="{CA65DABA-F322-4806-B032-E4611BAA0733}" type="presParOf" srcId="{FE637B0F-0A1A-48E7-B439-04B1186E49E2}" destId="{DA5CC157-4D17-487F-AF35-020390CAAD60}" srcOrd="1" destOrd="0" presId="urn:microsoft.com/office/officeart/2005/8/layout/chevron2"/>
    <dgm:cxn modelId="{AB8C164E-233C-402C-B3DE-41E377C98ADD}" type="presParOf" srcId="{A2EE3911-A180-4DFD-A301-8652F9003B5F}" destId="{4BCADE65-C0CC-4A3A-A769-461C7DEDF7C4}" srcOrd="9" destOrd="0" presId="urn:microsoft.com/office/officeart/2005/8/layout/chevron2"/>
    <dgm:cxn modelId="{0F42DF74-ECFC-4F17-A429-209F610B4D5D}" type="presParOf" srcId="{A2EE3911-A180-4DFD-A301-8652F9003B5F}" destId="{87F7093B-3875-4233-A1F8-20151A8E2F92}" srcOrd="10" destOrd="0" presId="urn:microsoft.com/office/officeart/2005/8/layout/chevron2"/>
    <dgm:cxn modelId="{C76BD130-B4EC-4E5A-8366-B321F8DE1853}" type="presParOf" srcId="{87F7093B-3875-4233-A1F8-20151A8E2F92}" destId="{97B25580-675B-459E-BF72-E67B12182DEB}" srcOrd="0" destOrd="0" presId="urn:microsoft.com/office/officeart/2005/8/layout/chevron2"/>
    <dgm:cxn modelId="{F30825C9-F276-427F-A43A-FABB807C2E27}" type="presParOf" srcId="{87F7093B-3875-4233-A1F8-20151A8E2F92}" destId="{E5728F77-E962-4CAA-9096-2067A65FA17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7519D-B3D8-405A-BC01-75524309B227}" type="doc">
      <dgm:prSet loTypeId="urn:microsoft.com/office/officeart/2008/layout/PictureAccentLis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3C09A-7046-452F-8ACF-791F746FC9AA}">
      <dgm:prSet phldrT="[Текст]" custT="1"/>
      <dgm:spPr/>
      <dgm:t>
        <a:bodyPr/>
        <a:lstStyle/>
        <a:p>
          <a:r>
            <a:rPr lang="ru-RU" sz="1800" b="1" u="sng" dirty="0" err="1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Компетентностный</a:t>
          </a:r>
          <a:r>
            <a:rPr lang="ru-RU" sz="1800" b="1" u="sng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подход в обучении и воспитании – залог успешной социализации обучающихся с тяжелыми нарушениями речи</a:t>
          </a:r>
          <a:endParaRPr lang="ru-RU" sz="1800" b="1" u="sng" dirty="0">
            <a:solidFill>
              <a:schemeClr val="bg1"/>
            </a:solidFill>
          </a:endParaRPr>
        </a:p>
      </dgm:t>
    </dgm:pt>
    <dgm:pt modelId="{531CB3FA-B3EE-4C8A-A45F-B82D7AD8F477}" type="parTrans" cxnId="{990665DE-2A63-4EB0-AB0F-77F7D04505B7}">
      <dgm:prSet/>
      <dgm:spPr/>
      <dgm:t>
        <a:bodyPr/>
        <a:lstStyle/>
        <a:p>
          <a:endParaRPr lang="ru-RU"/>
        </a:p>
      </dgm:t>
    </dgm:pt>
    <dgm:pt modelId="{FD1EDCFF-366A-4692-91D6-296B55FF820D}" type="sibTrans" cxnId="{990665DE-2A63-4EB0-AB0F-77F7D04505B7}">
      <dgm:prSet/>
      <dgm:spPr/>
      <dgm:t>
        <a:bodyPr/>
        <a:lstStyle/>
        <a:p>
          <a:endParaRPr lang="ru-RU"/>
        </a:p>
      </dgm:t>
    </dgm:pt>
    <dgm:pt modelId="{A035C7C2-F692-4480-B771-34AA3B636BDA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Компетентностный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 в обучении и воспитании младших школьников с ТНР в условиях школы-интерната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BE6B0-98F3-4E76-80C7-490392DCD8F7}" type="parTrans" cxnId="{46ADEE53-3E69-44B2-A633-205C44B5B91B}">
      <dgm:prSet/>
      <dgm:spPr/>
      <dgm:t>
        <a:bodyPr/>
        <a:lstStyle/>
        <a:p>
          <a:endParaRPr lang="ru-RU"/>
        </a:p>
      </dgm:t>
    </dgm:pt>
    <dgm:pt modelId="{090C6D5B-2B61-40D1-BB43-6DCA3E8B70E9}" type="sibTrans" cxnId="{46ADEE53-3E69-44B2-A633-205C44B5B91B}">
      <dgm:prSet/>
      <dgm:spPr/>
      <dgm:t>
        <a:bodyPr/>
        <a:lstStyle/>
        <a:p>
          <a:endParaRPr lang="ru-RU"/>
        </a:p>
      </dgm:t>
    </dgm:pt>
    <dgm:pt modelId="{99A9E464-CBAB-4A13-B80E-0A2BE452371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коммуникативной и языковой  компетенций учащихся с ТНР как условие развития успешной личности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E2C47-9649-4F14-9F57-07353AD3FDD4}" type="parTrans" cxnId="{D6E1036E-F5D3-4FBC-A43B-8EEC0F40C2BA}">
      <dgm:prSet/>
      <dgm:spPr/>
      <dgm:t>
        <a:bodyPr/>
        <a:lstStyle/>
        <a:p>
          <a:endParaRPr lang="ru-RU"/>
        </a:p>
      </dgm:t>
    </dgm:pt>
    <dgm:pt modelId="{C4225332-1FD9-4032-ACEC-397D57C525D0}" type="sibTrans" cxnId="{D6E1036E-F5D3-4FBC-A43B-8EEC0F40C2BA}">
      <dgm:prSet/>
      <dgm:spPr/>
      <dgm:t>
        <a:bodyPr/>
        <a:lstStyle/>
        <a:p>
          <a:endParaRPr lang="ru-RU"/>
        </a:p>
      </dgm:t>
    </dgm:pt>
    <dgm:pt modelId="{942A8B25-9856-446A-A90C-FEBAD255AF2F}">
      <dgm:prSet custT="1"/>
      <dgm:spPr/>
      <dgm:t>
        <a:bodyPr/>
        <a:lstStyle/>
        <a:p>
          <a:r>
            <a:rPr lang="ru-RU" sz="1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Компетентностный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 в обучении детей с тяжелыми нарушениями речи по естественно-математическим предметам (математике, физике, биологии, химии, информатике и географии)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FBE44-673A-4008-9ABE-299708755038}" type="parTrans" cxnId="{4B447979-AEB2-478A-A618-9D59FEBA8298}">
      <dgm:prSet/>
      <dgm:spPr/>
      <dgm:t>
        <a:bodyPr/>
        <a:lstStyle/>
        <a:p>
          <a:endParaRPr lang="ru-RU"/>
        </a:p>
      </dgm:t>
    </dgm:pt>
    <dgm:pt modelId="{F2C5178B-4BB0-4D60-A757-687B6EA9B1AE}" type="sibTrans" cxnId="{4B447979-AEB2-478A-A618-9D59FEBA8298}">
      <dgm:prSet/>
      <dgm:spPr/>
      <dgm:t>
        <a:bodyPr/>
        <a:lstStyle/>
        <a:p>
          <a:endParaRPr lang="ru-RU"/>
        </a:p>
      </dgm:t>
    </dgm:pt>
    <dgm:pt modelId="{F6C5BBDE-46BE-4FD3-8E82-EAE96A50CA69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90D5A-355F-44C1-895E-9FC4A96CE9C9}" type="parTrans" cxnId="{84214488-312F-4DEC-A01C-A3A77A70FEA6}">
      <dgm:prSet/>
      <dgm:spPr/>
      <dgm:t>
        <a:bodyPr/>
        <a:lstStyle/>
        <a:p>
          <a:endParaRPr lang="ru-RU"/>
        </a:p>
      </dgm:t>
    </dgm:pt>
    <dgm:pt modelId="{D4B1E6D4-7FD8-47CF-8FC0-446B7F0FDB34}" type="sibTrans" cxnId="{84214488-312F-4DEC-A01C-A3A77A70FEA6}">
      <dgm:prSet/>
      <dgm:spPr/>
      <dgm:t>
        <a:bodyPr/>
        <a:lstStyle/>
        <a:p>
          <a:endParaRPr lang="ru-RU"/>
        </a:p>
      </dgm:t>
    </dgm:pt>
    <dgm:pt modelId="{067E36A6-599C-4CE6-9F64-50F6B585AF02}" type="pres">
      <dgm:prSet presAssocID="{9177519D-B3D8-405A-BC01-75524309B22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56F5C-051C-4DE9-BB3A-2385C82B4E2F}" type="pres">
      <dgm:prSet presAssocID="{05D3C09A-7046-452F-8ACF-791F746FC9AA}" presName="root" presStyleCnt="0">
        <dgm:presLayoutVars>
          <dgm:chMax/>
          <dgm:chPref val="4"/>
        </dgm:presLayoutVars>
      </dgm:prSet>
      <dgm:spPr/>
    </dgm:pt>
    <dgm:pt modelId="{EBAB9273-0319-4684-A9CC-9CD5789FD9D6}" type="pres">
      <dgm:prSet presAssocID="{05D3C09A-7046-452F-8ACF-791F746FC9AA}" presName="rootComposite" presStyleCnt="0">
        <dgm:presLayoutVars/>
      </dgm:prSet>
      <dgm:spPr/>
    </dgm:pt>
    <dgm:pt modelId="{AC298E80-F430-4690-8D49-D733A73A1F33}" type="pres">
      <dgm:prSet presAssocID="{05D3C09A-7046-452F-8ACF-791F746FC9AA}" presName="rootText" presStyleLbl="node0" presStyleIdx="0" presStyleCnt="1" custScaleX="145042" custScaleY="7781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32B38B0-E53E-44CD-83AC-5544BD0F6919}" type="pres">
      <dgm:prSet presAssocID="{05D3C09A-7046-452F-8ACF-791F746FC9AA}" presName="childShape" presStyleCnt="0">
        <dgm:presLayoutVars>
          <dgm:chMax val="0"/>
          <dgm:chPref val="0"/>
        </dgm:presLayoutVars>
      </dgm:prSet>
      <dgm:spPr/>
    </dgm:pt>
    <dgm:pt modelId="{86711A04-DE81-4305-B094-AED579477097}" type="pres">
      <dgm:prSet presAssocID="{A035C7C2-F692-4480-B771-34AA3B636BDA}" presName="childComposite" presStyleCnt="0">
        <dgm:presLayoutVars>
          <dgm:chMax val="0"/>
          <dgm:chPref val="0"/>
        </dgm:presLayoutVars>
      </dgm:prSet>
      <dgm:spPr/>
    </dgm:pt>
    <dgm:pt modelId="{749B961D-4287-45DC-9C79-50A7FA1AA128}" type="pres">
      <dgm:prSet presAssocID="{A035C7C2-F692-4480-B771-34AA3B636BDA}" presName="Image" presStyleLbl="node1" presStyleIdx="0" presStyleCnt="4" custScaleX="126802" custScaleY="97168" custLinFactNeighborX="-58564" custLinFactNeighborY="-17386"/>
      <dgm:spPr/>
      <dgm:t>
        <a:bodyPr/>
        <a:lstStyle/>
        <a:p>
          <a:endParaRPr lang="ru-RU"/>
        </a:p>
      </dgm:t>
    </dgm:pt>
    <dgm:pt modelId="{2EF271AD-B91E-4B10-A2E1-76865C5EB95A}" type="pres">
      <dgm:prSet presAssocID="{A035C7C2-F692-4480-B771-34AA3B636BDA}" presName="childText" presStyleLbl="lnNode1" presStyleIdx="0" presStyleCnt="4" custScaleX="101783" custScaleY="120723" custLinFactNeighborX="20979" custLinFactNeighborY="-10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D47B-5704-493B-AA7A-01A6643AECFC}" type="pres">
      <dgm:prSet presAssocID="{942A8B25-9856-446A-A90C-FEBAD255AF2F}" presName="childComposite" presStyleCnt="0">
        <dgm:presLayoutVars>
          <dgm:chMax val="0"/>
          <dgm:chPref val="0"/>
        </dgm:presLayoutVars>
      </dgm:prSet>
      <dgm:spPr/>
    </dgm:pt>
    <dgm:pt modelId="{881A7AA9-8090-4DB1-AF7D-5784DC255DC5}" type="pres">
      <dgm:prSet presAssocID="{942A8B25-9856-446A-A90C-FEBAD255AF2F}" presName="Image" presStyleLbl="node1" presStyleIdx="1" presStyleCnt="4" custScaleX="48317" custScaleY="34949" custLinFactNeighborX="-51559" custLinFactNeighborY="-33029"/>
      <dgm:spPr/>
    </dgm:pt>
    <dgm:pt modelId="{52DF17F1-112C-4F37-9282-0235602EE329}" type="pres">
      <dgm:prSet presAssocID="{942A8B25-9856-446A-A90C-FEBAD255AF2F}" presName="childText" presStyleLbl="lnNode1" presStyleIdx="1" presStyleCnt="4" custScaleX="103246" custScaleY="114150" custLinFactNeighborX="22079" custLinFactNeighborY="-16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AC149-0D8A-42EF-B19A-CC2061859FBE}" type="pres">
      <dgm:prSet presAssocID="{99A9E464-CBAB-4A13-B80E-0A2BE452371C}" presName="childComposite" presStyleCnt="0">
        <dgm:presLayoutVars>
          <dgm:chMax val="0"/>
          <dgm:chPref val="0"/>
        </dgm:presLayoutVars>
      </dgm:prSet>
      <dgm:spPr/>
    </dgm:pt>
    <dgm:pt modelId="{95703C1D-AF9B-482B-BCD2-740C862AE413}" type="pres">
      <dgm:prSet presAssocID="{99A9E464-CBAB-4A13-B80E-0A2BE452371C}" presName="Image" presStyleLbl="node1" presStyleIdx="2" presStyleCnt="4" custFlipHor="1" custScaleX="11312" custScaleY="15737" custLinFactNeighborX="-56417" custLinFactNeighborY="-2285"/>
      <dgm:spPr/>
    </dgm:pt>
    <dgm:pt modelId="{9EF6BBE8-AC3C-40E6-8435-72EF6F3CBC48}" type="pres">
      <dgm:prSet presAssocID="{99A9E464-CBAB-4A13-B80E-0A2BE452371C}" presName="childText" presStyleLbl="lnNode1" presStyleIdx="2" presStyleCnt="4" custScaleX="103522" custScaleY="100460" custLinFactNeighborX="22136" custLinFactNeighborY="-6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B37B9-7A17-4C8C-A70E-D8708F83DDE1}" type="pres">
      <dgm:prSet presAssocID="{F6C5BBDE-46BE-4FD3-8E82-EAE96A50CA69}" presName="childComposite" presStyleCnt="0">
        <dgm:presLayoutVars>
          <dgm:chMax val="0"/>
          <dgm:chPref val="0"/>
        </dgm:presLayoutVars>
      </dgm:prSet>
      <dgm:spPr/>
    </dgm:pt>
    <dgm:pt modelId="{BAF8CBC2-A4AE-46CC-AA5A-281CF1899247}" type="pres">
      <dgm:prSet presAssocID="{F6C5BBDE-46BE-4FD3-8E82-EAE96A50CA69}" presName="Image" presStyleLbl="node1" presStyleIdx="3" presStyleCnt="4" custScaleX="73511" custScaleY="16479" custLinFactNeighborX="-55351" custLinFactNeighborY="-12244"/>
      <dgm:spPr/>
    </dgm:pt>
    <dgm:pt modelId="{67256405-1682-4485-A67C-B758F30C46EA}" type="pres">
      <dgm:prSet presAssocID="{F6C5BBDE-46BE-4FD3-8E82-EAE96A50CA69}" presName="childText" presStyleLbl="lnNode1" presStyleIdx="3" presStyleCnt="4" custScaleX="104782" custScaleY="104410" custLinFactNeighborX="24034" custLinFactNeighborY="-2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EB1D0-5035-4468-A1FF-702CC61EBBF3}" type="presOf" srcId="{05D3C09A-7046-452F-8ACF-791F746FC9AA}" destId="{AC298E80-F430-4690-8D49-D733A73A1F33}" srcOrd="0" destOrd="0" presId="urn:microsoft.com/office/officeart/2008/layout/PictureAccentList"/>
    <dgm:cxn modelId="{46ADEE53-3E69-44B2-A633-205C44B5B91B}" srcId="{05D3C09A-7046-452F-8ACF-791F746FC9AA}" destId="{A035C7C2-F692-4480-B771-34AA3B636BDA}" srcOrd="0" destOrd="0" parTransId="{71FBE6B0-98F3-4E76-80C7-490392DCD8F7}" sibTransId="{090C6D5B-2B61-40D1-BB43-6DCA3E8B70E9}"/>
    <dgm:cxn modelId="{BFA9F24C-9924-4C90-BB6C-A77C6E16E337}" type="presOf" srcId="{99A9E464-CBAB-4A13-B80E-0A2BE452371C}" destId="{9EF6BBE8-AC3C-40E6-8435-72EF6F3CBC48}" srcOrd="0" destOrd="0" presId="urn:microsoft.com/office/officeart/2008/layout/PictureAccentList"/>
    <dgm:cxn modelId="{96B1ECCC-9B70-49D6-9292-5A9EF255F0D3}" type="presOf" srcId="{9177519D-B3D8-405A-BC01-75524309B227}" destId="{067E36A6-599C-4CE6-9F64-50F6B585AF02}" srcOrd="0" destOrd="0" presId="urn:microsoft.com/office/officeart/2008/layout/PictureAccentList"/>
    <dgm:cxn modelId="{C16534D0-EC4E-4B95-905A-240CFD592EA8}" type="presOf" srcId="{942A8B25-9856-446A-A90C-FEBAD255AF2F}" destId="{52DF17F1-112C-4F37-9282-0235602EE329}" srcOrd="0" destOrd="0" presId="urn:microsoft.com/office/officeart/2008/layout/PictureAccentList"/>
    <dgm:cxn modelId="{84214488-312F-4DEC-A01C-A3A77A70FEA6}" srcId="{05D3C09A-7046-452F-8ACF-791F746FC9AA}" destId="{F6C5BBDE-46BE-4FD3-8E82-EAE96A50CA69}" srcOrd="3" destOrd="0" parTransId="{2E590D5A-355F-44C1-895E-9FC4A96CE9C9}" sibTransId="{D4B1E6D4-7FD8-47CF-8FC0-446B7F0FDB34}"/>
    <dgm:cxn modelId="{BAFA28FB-CDE5-492E-B9A5-3E7857906519}" type="presOf" srcId="{A035C7C2-F692-4480-B771-34AA3B636BDA}" destId="{2EF271AD-B91E-4B10-A2E1-76865C5EB95A}" srcOrd="0" destOrd="0" presId="urn:microsoft.com/office/officeart/2008/layout/PictureAccentList"/>
    <dgm:cxn modelId="{BE3EB959-748E-4C84-9062-3AEC356396D6}" type="presOf" srcId="{F6C5BBDE-46BE-4FD3-8E82-EAE96A50CA69}" destId="{67256405-1682-4485-A67C-B758F30C46EA}" srcOrd="0" destOrd="0" presId="urn:microsoft.com/office/officeart/2008/layout/PictureAccentList"/>
    <dgm:cxn modelId="{4B447979-AEB2-478A-A618-9D59FEBA8298}" srcId="{05D3C09A-7046-452F-8ACF-791F746FC9AA}" destId="{942A8B25-9856-446A-A90C-FEBAD255AF2F}" srcOrd="1" destOrd="0" parTransId="{FB1FBE44-673A-4008-9ABE-299708755038}" sibTransId="{F2C5178B-4BB0-4D60-A757-687B6EA9B1AE}"/>
    <dgm:cxn modelId="{D6E1036E-F5D3-4FBC-A43B-8EEC0F40C2BA}" srcId="{05D3C09A-7046-452F-8ACF-791F746FC9AA}" destId="{99A9E464-CBAB-4A13-B80E-0A2BE452371C}" srcOrd="2" destOrd="0" parTransId="{B83E2C47-9649-4F14-9F57-07353AD3FDD4}" sibTransId="{C4225332-1FD9-4032-ACEC-397D57C525D0}"/>
    <dgm:cxn modelId="{990665DE-2A63-4EB0-AB0F-77F7D04505B7}" srcId="{9177519D-B3D8-405A-BC01-75524309B227}" destId="{05D3C09A-7046-452F-8ACF-791F746FC9AA}" srcOrd="0" destOrd="0" parTransId="{531CB3FA-B3EE-4C8A-A45F-B82D7AD8F477}" sibTransId="{FD1EDCFF-366A-4692-91D6-296B55FF820D}"/>
    <dgm:cxn modelId="{CE683466-3347-453A-BE7E-E1636A26074F}" type="presParOf" srcId="{067E36A6-599C-4CE6-9F64-50F6B585AF02}" destId="{4E056F5C-051C-4DE9-BB3A-2385C82B4E2F}" srcOrd="0" destOrd="0" presId="urn:microsoft.com/office/officeart/2008/layout/PictureAccentList"/>
    <dgm:cxn modelId="{01A4BE07-6C39-4857-9451-24F19686E21C}" type="presParOf" srcId="{4E056F5C-051C-4DE9-BB3A-2385C82B4E2F}" destId="{EBAB9273-0319-4684-A9CC-9CD5789FD9D6}" srcOrd="0" destOrd="0" presId="urn:microsoft.com/office/officeart/2008/layout/PictureAccentList"/>
    <dgm:cxn modelId="{FD3BE607-A2DC-4C04-BCBD-7A6A54DF5634}" type="presParOf" srcId="{EBAB9273-0319-4684-A9CC-9CD5789FD9D6}" destId="{AC298E80-F430-4690-8D49-D733A73A1F33}" srcOrd="0" destOrd="0" presId="urn:microsoft.com/office/officeart/2008/layout/PictureAccentList"/>
    <dgm:cxn modelId="{B5EED600-E417-46A6-9E02-C1A6F7378448}" type="presParOf" srcId="{4E056F5C-051C-4DE9-BB3A-2385C82B4E2F}" destId="{F32B38B0-E53E-44CD-83AC-5544BD0F6919}" srcOrd="1" destOrd="0" presId="urn:microsoft.com/office/officeart/2008/layout/PictureAccentList"/>
    <dgm:cxn modelId="{4029EDB9-2D1C-4926-960F-63D716D8254A}" type="presParOf" srcId="{F32B38B0-E53E-44CD-83AC-5544BD0F6919}" destId="{86711A04-DE81-4305-B094-AED579477097}" srcOrd="0" destOrd="0" presId="urn:microsoft.com/office/officeart/2008/layout/PictureAccentList"/>
    <dgm:cxn modelId="{3ADE1C68-F4FA-483B-95C6-E79F794C7F21}" type="presParOf" srcId="{86711A04-DE81-4305-B094-AED579477097}" destId="{749B961D-4287-45DC-9C79-50A7FA1AA128}" srcOrd="0" destOrd="0" presId="urn:microsoft.com/office/officeart/2008/layout/PictureAccentList"/>
    <dgm:cxn modelId="{FC396073-2481-4482-B07F-92612DBF2396}" type="presParOf" srcId="{86711A04-DE81-4305-B094-AED579477097}" destId="{2EF271AD-B91E-4B10-A2E1-76865C5EB95A}" srcOrd="1" destOrd="0" presId="urn:microsoft.com/office/officeart/2008/layout/PictureAccentList"/>
    <dgm:cxn modelId="{571C2487-BFF7-48D8-812F-103C9712C161}" type="presParOf" srcId="{F32B38B0-E53E-44CD-83AC-5544BD0F6919}" destId="{5D04D47B-5704-493B-AA7A-01A6643AECFC}" srcOrd="1" destOrd="0" presId="urn:microsoft.com/office/officeart/2008/layout/PictureAccentList"/>
    <dgm:cxn modelId="{F187AFB7-0522-4FCD-96F6-9E4AE899CDC0}" type="presParOf" srcId="{5D04D47B-5704-493B-AA7A-01A6643AECFC}" destId="{881A7AA9-8090-4DB1-AF7D-5784DC255DC5}" srcOrd="0" destOrd="0" presId="urn:microsoft.com/office/officeart/2008/layout/PictureAccentList"/>
    <dgm:cxn modelId="{A50F4805-6ADD-4E79-BC84-FD626E219FAD}" type="presParOf" srcId="{5D04D47B-5704-493B-AA7A-01A6643AECFC}" destId="{52DF17F1-112C-4F37-9282-0235602EE329}" srcOrd="1" destOrd="0" presId="urn:microsoft.com/office/officeart/2008/layout/PictureAccentList"/>
    <dgm:cxn modelId="{E57C74A2-24CD-4CA9-829F-589C7F114093}" type="presParOf" srcId="{F32B38B0-E53E-44CD-83AC-5544BD0F6919}" destId="{3C9AC149-0D8A-42EF-B19A-CC2061859FBE}" srcOrd="2" destOrd="0" presId="urn:microsoft.com/office/officeart/2008/layout/PictureAccentList"/>
    <dgm:cxn modelId="{B8C60B5F-E65C-4E04-BC2C-1BF2281E0278}" type="presParOf" srcId="{3C9AC149-0D8A-42EF-B19A-CC2061859FBE}" destId="{95703C1D-AF9B-482B-BCD2-740C862AE413}" srcOrd="0" destOrd="0" presId="urn:microsoft.com/office/officeart/2008/layout/PictureAccentList"/>
    <dgm:cxn modelId="{36C93A99-9131-477C-A7F8-EFBCE55524A4}" type="presParOf" srcId="{3C9AC149-0D8A-42EF-B19A-CC2061859FBE}" destId="{9EF6BBE8-AC3C-40E6-8435-72EF6F3CBC48}" srcOrd="1" destOrd="0" presId="urn:microsoft.com/office/officeart/2008/layout/PictureAccentList"/>
    <dgm:cxn modelId="{00343427-F6EF-43BD-B8C1-71BBB9D1B641}" type="presParOf" srcId="{F32B38B0-E53E-44CD-83AC-5544BD0F6919}" destId="{62EB37B9-7A17-4C8C-A70E-D8708F83DDE1}" srcOrd="3" destOrd="0" presId="urn:microsoft.com/office/officeart/2008/layout/PictureAccentList"/>
    <dgm:cxn modelId="{02835F2E-0AC9-4087-9491-DE493F0EA9DD}" type="presParOf" srcId="{62EB37B9-7A17-4C8C-A70E-D8708F83DDE1}" destId="{BAF8CBC2-A4AE-46CC-AA5A-281CF1899247}" srcOrd="0" destOrd="0" presId="urn:microsoft.com/office/officeart/2008/layout/PictureAccentList"/>
    <dgm:cxn modelId="{F7C76697-8D36-4534-882B-5D04D1C00CBE}" type="presParOf" srcId="{62EB37B9-7A17-4C8C-A70E-D8708F83DDE1}" destId="{67256405-1682-4485-A67C-B758F30C46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1BDC13-34B2-4CB3-BE7C-0A925982D69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27AF2A-4D9E-4232-AE19-0D902A199366}">
      <dgm:prSet phldrT="[Текст]" phldr="1"/>
      <dgm:spPr/>
      <dgm:t>
        <a:bodyPr/>
        <a:lstStyle/>
        <a:p>
          <a:endParaRPr lang="ru-RU" dirty="0"/>
        </a:p>
      </dgm:t>
    </dgm:pt>
    <dgm:pt modelId="{3052F7CB-24B0-49C9-BA31-E4E19FBD2164}" type="parTrans" cxnId="{18AE8272-298D-4201-8246-CBBD23967CEE}">
      <dgm:prSet/>
      <dgm:spPr/>
      <dgm:t>
        <a:bodyPr/>
        <a:lstStyle/>
        <a:p>
          <a:endParaRPr lang="ru-RU"/>
        </a:p>
      </dgm:t>
    </dgm:pt>
    <dgm:pt modelId="{8BEBCE1C-291A-41CE-92F8-44BFF989BE3E}" type="sibTrans" cxnId="{18AE8272-298D-4201-8246-CBBD23967CEE}">
      <dgm:prSet/>
      <dgm:spPr/>
      <dgm:t>
        <a:bodyPr/>
        <a:lstStyle/>
        <a:p>
          <a:endParaRPr lang="ru-RU"/>
        </a:p>
      </dgm:t>
    </dgm:pt>
    <dgm:pt modelId="{916CFF88-B3B7-4D2E-9980-FB7355240EA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 направление</a:t>
          </a:r>
        </a:p>
      </dgm:t>
    </dgm:pt>
    <dgm:pt modelId="{D447B1F0-4709-4ADF-BBC6-6113A59B3965}" type="parTrans" cxnId="{58CB6462-2653-444F-85DD-9F9EAB39CCB1}">
      <dgm:prSet/>
      <dgm:spPr/>
      <dgm:t>
        <a:bodyPr/>
        <a:lstStyle/>
        <a:p>
          <a:endParaRPr lang="ru-RU"/>
        </a:p>
      </dgm:t>
    </dgm:pt>
    <dgm:pt modelId="{BEF5F6CA-C75A-4E89-B6E9-3D62EB1034F6}" type="sibTrans" cxnId="{58CB6462-2653-444F-85DD-9F9EAB39CCB1}">
      <dgm:prSet/>
      <dgm:spPr/>
      <dgm:t>
        <a:bodyPr/>
        <a:lstStyle/>
        <a:p>
          <a:endParaRPr lang="ru-RU"/>
        </a:p>
      </dgm:t>
    </dgm:pt>
    <dgm:pt modelId="{9B16EE72-472F-4880-A3C7-C5EAF49554F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Общекультурное</a:t>
          </a:r>
        </a:p>
        <a:p>
          <a:pPr>
            <a:spcAft>
              <a:spcPts val="0"/>
            </a:spcAft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</a:p>
      </dgm:t>
    </dgm:pt>
    <dgm:pt modelId="{50F279AF-0EC6-431F-A825-3AE1FAA47B2B}" type="parTrans" cxnId="{F0BAAE01-199A-4C9E-BA46-2BF5B2EB65AB}">
      <dgm:prSet/>
      <dgm:spPr/>
      <dgm:t>
        <a:bodyPr/>
        <a:lstStyle/>
        <a:p>
          <a:endParaRPr lang="ru-RU"/>
        </a:p>
      </dgm:t>
    </dgm:pt>
    <dgm:pt modelId="{C080A670-547C-43E8-8AC7-57DA1935BA74}" type="sibTrans" cxnId="{F0BAAE01-199A-4C9E-BA46-2BF5B2EB65AB}">
      <dgm:prSet/>
      <dgm:spPr/>
      <dgm:t>
        <a:bodyPr/>
        <a:lstStyle/>
        <a:p>
          <a:endParaRPr lang="ru-RU"/>
        </a:p>
      </dgm:t>
    </dgm:pt>
    <dgm:pt modelId="{56866D82-A3D9-4F73-8CCA-6306208F622E}">
      <dgm:prSet phldrT="[Текст]" custT="1"/>
      <dgm:spPr/>
      <dgm:t>
        <a:bodyPr/>
        <a:lstStyle/>
        <a:p>
          <a:r>
            <a:rPr lang="ru-RU" sz="12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Общеинтел-лектуальное</a:t>
          </a: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</a:t>
          </a:r>
        </a:p>
      </dgm:t>
    </dgm:pt>
    <dgm:pt modelId="{6DDD6E9A-D412-46A7-86A0-C0908F385096}" type="parTrans" cxnId="{A9DF94FE-6D1B-4D41-9240-8E681E338FB4}">
      <dgm:prSet/>
      <dgm:spPr/>
      <dgm:t>
        <a:bodyPr/>
        <a:lstStyle/>
        <a:p>
          <a:endParaRPr lang="ru-RU"/>
        </a:p>
      </dgm:t>
    </dgm:pt>
    <dgm:pt modelId="{24762C90-0157-4C90-89AE-C7EC8ECCA9F7}" type="sibTrans" cxnId="{A9DF94FE-6D1B-4D41-9240-8E681E338FB4}">
      <dgm:prSet/>
      <dgm:spPr/>
      <dgm:t>
        <a:bodyPr/>
        <a:lstStyle/>
        <a:p>
          <a:endParaRPr lang="ru-RU"/>
        </a:p>
      </dgm:t>
    </dgm:pt>
    <dgm:pt modelId="{D1048B81-3A05-4D32-8BEC-1BC14DC3218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направление</a:t>
          </a:r>
        </a:p>
      </dgm:t>
    </dgm:pt>
    <dgm:pt modelId="{B35E8B7F-FF84-4A31-B9D0-41584ACE03A4}" type="parTrans" cxnId="{35E2C42F-B698-49EF-8A44-6E65DE471476}">
      <dgm:prSet/>
      <dgm:spPr/>
      <dgm:t>
        <a:bodyPr/>
        <a:lstStyle/>
        <a:p>
          <a:endParaRPr lang="ru-RU"/>
        </a:p>
      </dgm:t>
    </dgm:pt>
    <dgm:pt modelId="{213F6D45-1B2D-422D-9362-0E0996BE2B10}" type="sibTrans" cxnId="{35E2C42F-B698-49EF-8A44-6E65DE471476}">
      <dgm:prSet/>
      <dgm:spPr/>
      <dgm:t>
        <a:bodyPr/>
        <a:lstStyle/>
        <a:p>
          <a:endParaRPr lang="ru-RU"/>
        </a:p>
      </dgm:t>
    </dgm:pt>
    <dgm:pt modelId="{4513B231-67DB-4727-A093-D39866B62E6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 </a:t>
          </a:r>
        </a:p>
        <a:p>
          <a:pPr>
            <a:spcAft>
              <a:spcPts val="0"/>
            </a:spcAft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</a:p>
      </dgm:t>
    </dgm:pt>
    <dgm:pt modelId="{BE6431BC-6B7E-4B8B-AEAF-33707AACDBC9}" type="parTrans" cxnId="{F8314792-758B-47F3-A9D4-15FDD97E8E82}">
      <dgm:prSet/>
      <dgm:spPr/>
      <dgm:t>
        <a:bodyPr/>
        <a:lstStyle/>
        <a:p>
          <a:endParaRPr lang="ru-RU"/>
        </a:p>
      </dgm:t>
    </dgm:pt>
    <dgm:pt modelId="{F3E34CFE-C9DC-4AEC-973F-56BC686CF205}" type="sibTrans" cxnId="{F8314792-758B-47F3-A9D4-15FDD97E8E82}">
      <dgm:prSet/>
      <dgm:spPr/>
      <dgm:t>
        <a:bodyPr/>
        <a:lstStyle/>
        <a:p>
          <a:endParaRPr lang="ru-RU"/>
        </a:p>
      </dgm:t>
    </dgm:pt>
    <dgm:pt modelId="{DBD0DEB6-C685-42E5-8093-FA360ABC119A}" type="pres">
      <dgm:prSet presAssocID="{171BDC13-34B2-4CB3-BE7C-0A925982D6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5D83A-12F8-47D3-8EB9-B089335FD3E0}" type="pres">
      <dgm:prSet presAssocID="{3827AF2A-4D9E-4232-AE19-0D902A199366}" presName="centerShape" presStyleLbl="node0" presStyleIdx="0" presStyleCnt="1"/>
      <dgm:spPr/>
      <dgm:t>
        <a:bodyPr/>
        <a:lstStyle/>
        <a:p>
          <a:endParaRPr lang="ru-RU"/>
        </a:p>
      </dgm:t>
    </dgm:pt>
    <dgm:pt modelId="{585E59AF-A52D-40EC-A80E-A15618D960E0}" type="pres">
      <dgm:prSet presAssocID="{D447B1F0-4709-4ADF-BBC6-6113A59B3965}" presName="Name9" presStyleLbl="parChTrans1D2" presStyleIdx="0" presStyleCnt="5"/>
      <dgm:spPr/>
      <dgm:t>
        <a:bodyPr/>
        <a:lstStyle/>
        <a:p>
          <a:endParaRPr lang="ru-RU"/>
        </a:p>
      </dgm:t>
    </dgm:pt>
    <dgm:pt modelId="{610B5FA9-9A9C-43E7-AD0D-B6C905D61D7F}" type="pres">
      <dgm:prSet presAssocID="{D447B1F0-4709-4ADF-BBC6-6113A59B396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DB52FB2-FE8A-4EFE-8A65-B6E94237A367}" type="pres">
      <dgm:prSet presAssocID="{916CFF88-B3B7-4D2E-9980-FB7355240EAB}" presName="node" presStyleLbl="node1" presStyleIdx="0" presStyleCnt="5" custScaleX="108914" custScaleY="10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8D180-F940-41B8-8357-095DD1A8BA93}" type="pres">
      <dgm:prSet presAssocID="{50F279AF-0EC6-431F-A825-3AE1FAA47B2B}" presName="Name9" presStyleLbl="parChTrans1D2" presStyleIdx="1" presStyleCnt="5"/>
      <dgm:spPr/>
      <dgm:t>
        <a:bodyPr/>
        <a:lstStyle/>
        <a:p>
          <a:endParaRPr lang="ru-RU"/>
        </a:p>
      </dgm:t>
    </dgm:pt>
    <dgm:pt modelId="{DF44C7C2-9E0B-4CA6-BA1D-13124AB59417}" type="pres">
      <dgm:prSet presAssocID="{50F279AF-0EC6-431F-A825-3AE1FAA47B2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CF1B8C6-9F34-4938-85C1-B8C5EE6885E8}" type="pres">
      <dgm:prSet presAssocID="{9B16EE72-472F-4880-A3C7-C5EAF49554F5}" presName="node" presStyleLbl="node1" presStyleIdx="1" presStyleCnt="5" custScaleX="106839" custScaleY="103628" custRadScaleRad="93072" custRadScaleInc="2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E21A1-6E5B-45A0-9D34-616891A1C2F3}" type="pres">
      <dgm:prSet presAssocID="{6DDD6E9A-D412-46A7-86A0-C0908F385096}" presName="Name9" presStyleLbl="parChTrans1D2" presStyleIdx="2" presStyleCnt="5"/>
      <dgm:spPr/>
      <dgm:t>
        <a:bodyPr/>
        <a:lstStyle/>
        <a:p>
          <a:endParaRPr lang="ru-RU"/>
        </a:p>
      </dgm:t>
    </dgm:pt>
    <dgm:pt modelId="{540184F4-E072-4541-ABDC-B1091B7E6AA2}" type="pres">
      <dgm:prSet presAssocID="{6DDD6E9A-D412-46A7-86A0-C0908F38509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6D04B54-8049-443E-A613-DFC4F50B5366}" type="pres">
      <dgm:prSet presAssocID="{56866D82-A3D9-4F73-8CCA-6306208F622E}" presName="node" presStyleLbl="node1" presStyleIdx="2" presStyleCnt="5" custScaleX="112959" custScaleY="101993" custRadScaleRad="100823" custRadScaleInc="-2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A4972-EDF5-47D9-81B4-225475537B43}" type="pres">
      <dgm:prSet presAssocID="{B35E8B7F-FF84-4A31-B9D0-41584ACE03A4}" presName="Name9" presStyleLbl="parChTrans1D2" presStyleIdx="3" presStyleCnt="5"/>
      <dgm:spPr/>
      <dgm:t>
        <a:bodyPr/>
        <a:lstStyle/>
        <a:p>
          <a:endParaRPr lang="ru-RU"/>
        </a:p>
      </dgm:t>
    </dgm:pt>
    <dgm:pt modelId="{4E1D7BD4-9174-4E7D-BAD7-DB62C1A31983}" type="pres">
      <dgm:prSet presAssocID="{B35E8B7F-FF84-4A31-B9D0-41584ACE03A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589A6A5-AE35-4551-A5C8-C77A04D23329}" type="pres">
      <dgm:prSet presAssocID="{D1048B81-3A05-4D32-8BEC-1BC14DC32182}" presName="node" presStyleLbl="node1" presStyleIdx="3" presStyleCnt="5" custScaleX="109053" custScaleY="10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99B83-2BCE-43DD-BFAD-E52451C77C60}" type="pres">
      <dgm:prSet presAssocID="{BE6431BC-6B7E-4B8B-AEAF-33707AACDBC9}" presName="Name9" presStyleLbl="parChTrans1D2" presStyleIdx="4" presStyleCnt="5"/>
      <dgm:spPr/>
      <dgm:t>
        <a:bodyPr/>
        <a:lstStyle/>
        <a:p>
          <a:endParaRPr lang="ru-RU"/>
        </a:p>
      </dgm:t>
    </dgm:pt>
    <dgm:pt modelId="{974ADB08-88B2-4070-A52F-BC2F614BD4EA}" type="pres">
      <dgm:prSet presAssocID="{BE6431BC-6B7E-4B8B-AEAF-33707AACDBC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3CE0FFB-C914-45BC-957F-151CF77A75C6}" type="pres">
      <dgm:prSet presAssocID="{4513B231-67DB-4727-A093-D39866B62E64}" presName="node" presStyleLbl="node1" presStyleIdx="4" presStyleCnt="5" custScaleX="110675" custScaleY="101117" custRadScaleRad="100177" custRadScaleInc="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56B49-5F00-41AA-B5F8-2F5C0DABB017}" type="presOf" srcId="{6DDD6E9A-D412-46A7-86A0-C0908F385096}" destId="{540184F4-E072-4541-ABDC-B1091B7E6AA2}" srcOrd="1" destOrd="0" presId="urn:microsoft.com/office/officeart/2005/8/layout/radial1"/>
    <dgm:cxn modelId="{60182819-0D2C-4CAA-85CE-1FAEDCD3D9E3}" type="presOf" srcId="{D447B1F0-4709-4ADF-BBC6-6113A59B3965}" destId="{610B5FA9-9A9C-43E7-AD0D-B6C905D61D7F}" srcOrd="1" destOrd="0" presId="urn:microsoft.com/office/officeart/2005/8/layout/radial1"/>
    <dgm:cxn modelId="{35E2C42F-B698-49EF-8A44-6E65DE471476}" srcId="{3827AF2A-4D9E-4232-AE19-0D902A199366}" destId="{D1048B81-3A05-4D32-8BEC-1BC14DC32182}" srcOrd="3" destOrd="0" parTransId="{B35E8B7F-FF84-4A31-B9D0-41584ACE03A4}" sibTransId="{213F6D45-1B2D-422D-9362-0E0996BE2B10}"/>
    <dgm:cxn modelId="{58CB6462-2653-444F-85DD-9F9EAB39CCB1}" srcId="{3827AF2A-4D9E-4232-AE19-0D902A199366}" destId="{916CFF88-B3B7-4D2E-9980-FB7355240EAB}" srcOrd="0" destOrd="0" parTransId="{D447B1F0-4709-4ADF-BBC6-6113A59B3965}" sibTransId="{BEF5F6CA-C75A-4E89-B6E9-3D62EB1034F6}"/>
    <dgm:cxn modelId="{B3AB3F6D-CA55-4934-85B0-6E64D7930927}" type="presOf" srcId="{D1048B81-3A05-4D32-8BEC-1BC14DC32182}" destId="{2589A6A5-AE35-4551-A5C8-C77A04D23329}" srcOrd="0" destOrd="0" presId="urn:microsoft.com/office/officeart/2005/8/layout/radial1"/>
    <dgm:cxn modelId="{F4AB373A-3D9D-41B7-B7F5-02B26799E860}" type="presOf" srcId="{9B16EE72-472F-4880-A3C7-C5EAF49554F5}" destId="{DCF1B8C6-9F34-4938-85C1-B8C5EE6885E8}" srcOrd="0" destOrd="0" presId="urn:microsoft.com/office/officeart/2005/8/layout/radial1"/>
    <dgm:cxn modelId="{A9DF94FE-6D1B-4D41-9240-8E681E338FB4}" srcId="{3827AF2A-4D9E-4232-AE19-0D902A199366}" destId="{56866D82-A3D9-4F73-8CCA-6306208F622E}" srcOrd="2" destOrd="0" parTransId="{6DDD6E9A-D412-46A7-86A0-C0908F385096}" sibTransId="{24762C90-0157-4C90-89AE-C7EC8ECCA9F7}"/>
    <dgm:cxn modelId="{18AE8272-298D-4201-8246-CBBD23967CEE}" srcId="{171BDC13-34B2-4CB3-BE7C-0A925982D699}" destId="{3827AF2A-4D9E-4232-AE19-0D902A199366}" srcOrd="0" destOrd="0" parTransId="{3052F7CB-24B0-49C9-BA31-E4E19FBD2164}" sibTransId="{8BEBCE1C-291A-41CE-92F8-44BFF989BE3E}"/>
    <dgm:cxn modelId="{97315901-3662-450F-B380-F0AF936312E4}" type="presOf" srcId="{D447B1F0-4709-4ADF-BBC6-6113A59B3965}" destId="{585E59AF-A52D-40EC-A80E-A15618D960E0}" srcOrd="0" destOrd="0" presId="urn:microsoft.com/office/officeart/2005/8/layout/radial1"/>
    <dgm:cxn modelId="{2C5D5B32-C009-4190-9D3A-4EC0FFBE3801}" type="presOf" srcId="{BE6431BC-6B7E-4B8B-AEAF-33707AACDBC9}" destId="{974ADB08-88B2-4070-A52F-BC2F614BD4EA}" srcOrd="1" destOrd="0" presId="urn:microsoft.com/office/officeart/2005/8/layout/radial1"/>
    <dgm:cxn modelId="{3818342B-75C6-464F-9515-076A20C1E9C8}" type="presOf" srcId="{50F279AF-0EC6-431F-A825-3AE1FAA47B2B}" destId="{0C08D180-F940-41B8-8357-095DD1A8BA93}" srcOrd="0" destOrd="0" presId="urn:microsoft.com/office/officeart/2005/8/layout/radial1"/>
    <dgm:cxn modelId="{F8314792-758B-47F3-A9D4-15FDD97E8E82}" srcId="{3827AF2A-4D9E-4232-AE19-0D902A199366}" destId="{4513B231-67DB-4727-A093-D39866B62E64}" srcOrd="4" destOrd="0" parTransId="{BE6431BC-6B7E-4B8B-AEAF-33707AACDBC9}" sibTransId="{F3E34CFE-C9DC-4AEC-973F-56BC686CF205}"/>
    <dgm:cxn modelId="{9A3362AC-E1EF-47D1-A83E-0D850363E733}" type="presOf" srcId="{916CFF88-B3B7-4D2E-9980-FB7355240EAB}" destId="{6DB52FB2-FE8A-4EFE-8A65-B6E94237A367}" srcOrd="0" destOrd="0" presId="urn:microsoft.com/office/officeart/2005/8/layout/radial1"/>
    <dgm:cxn modelId="{4E24EAF0-97E9-4155-ADB9-DC37C59586C3}" type="presOf" srcId="{50F279AF-0EC6-431F-A825-3AE1FAA47B2B}" destId="{DF44C7C2-9E0B-4CA6-BA1D-13124AB59417}" srcOrd="1" destOrd="0" presId="urn:microsoft.com/office/officeart/2005/8/layout/radial1"/>
    <dgm:cxn modelId="{F0BAAE01-199A-4C9E-BA46-2BF5B2EB65AB}" srcId="{3827AF2A-4D9E-4232-AE19-0D902A199366}" destId="{9B16EE72-472F-4880-A3C7-C5EAF49554F5}" srcOrd="1" destOrd="0" parTransId="{50F279AF-0EC6-431F-A825-3AE1FAA47B2B}" sibTransId="{C080A670-547C-43E8-8AC7-57DA1935BA74}"/>
    <dgm:cxn modelId="{29CF69A6-D73E-451F-B0A3-F5E15FC549D6}" type="presOf" srcId="{B35E8B7F-FF84-4A31-B9D0-41584ACE03A4}" destId="{66AA4972-EDF5-47D9-81B4-225475537B43}" srcOrd="0" destOrd="0" presId="urn:microsoft.com/office/officeart/2005/8/layout/radial1"/>
    <dgm:cxn modelId="{8D7327D9-0F7D-4949-8699-FFE183FC19F6}" type="presOf" srcId="{3827AF2A-4D9E-4232-AE19-0D902A199366}" destId="{FA65D83A-12F8-47D3-8EB9-B089335FD3E0}" srcOrd="0" destOrd="0" presId="urn:microsoft.com/office/officeart/2005/8/layout/radial1"/>
    <dgm:cxn modelId="{14AB1BA5-1240-4A51-AD74-B31166EF4FA6}" type="presOf" srcId="{171BDC13-34B2-4CB3-BE7C-0A925982D699}" destId="{DBD0DEB6-C685-42E5-8093-FA360ABC119A}" srcOrd="0" destOrd="0" presId="urn:microsoft.com/office/officeart/2005/8/layout/radial1"/>
    <dgm:cxn modelId="{1BC70B4D-EEE9-4E91-BE5B-45F710A8CACD}" type="presOf" srcId="{6DDD6E9A-D412-46A7-86A0-C0908F385096}" destId="{068E21A1-6E5B-45A0-9D34-616891A1C2F3}" srcOrd="0" destOrd="0" presId="urn:microsoft.com/office/officeart/2005/8/layout/radial1"/>
    <dgm:cxn modelId="{94BF78DD-1BBC-450D-9721-B5B4F313D1D5}" type="presOf" srcId="{B35E8B7F-FF84-4A31-B9D0-41584ACE03A4}" destId="{4E1D7BD4-9174-4E7D-BAD7-DB62C1A31983}" srcOrd="1" destOrd="0" presId="urn:microsoft.com/office/officeart/2005/8/layout/radial1"/>
    <dgm:cxn modelId="{67D98E3C-DE9C-4DD5-AA93-68165F395B31}" type="presOf" srcId="{BE6431BC-6B7E-4B8B-AEAF-33707AACDBC9}" destId="{1CE99B83-2BCE-43DD-BFAD-E52451C77C60}" srcOrd="0" destOrd="0" presId="urn:microsoft.com/office/officeart/2005/8/layout/radial1"/>
    <dgm:cxn modelId="{1BF5239F-1748-4E08-AB96-6BA95CAF36E0}" type="presOf" srcId="{4513B231-67DB-4727-A093-D39866B62E64}" destId="{A3CE0FFB-C914-45BC-957F-151CF77A75C6}" srcOrd="0" destOrd="0" presId="urn:microsoft.com/office/officeart/2005/8/layout/radial1"/>
    <dgm:cxn modelId="{27773A78-7391-45D3-AE36-270F898E11E6}" type="presOf" srcId="{56866D82-A3D9-4F73-8CCA-6306208F622E}" destId="{76D04B54-8049-443E-A613-DFC4F50B5366}" srcOrd="0" destOrd="0" presId="urn:microsoft.com/office/officeart/2005/8/layout/radial1"/>
    <dgm:cxn modelId="{055B4469-9E26-404C-811A-4FD134CBE5E4}" type="presParOf" srcId="{DBD0DEB6-C685-42E5-8093-FA360ABC119A}" destId="{FA65D83A-12F8-47D3-8EB9-B089335FD3E0}" srcOrd="0" destOrd="0" presId="urn:microsoft.com/office/officeart/2005/8/layout/radial1"/>
    <dgm:cxn modelId="{E1BCA3F4-7314-47CC-91EC-4F3C3532FD12}" type="presParOf" srcId="{DBD0DEB6-C685-42E5-8093-FA360ABC119A}" destId="{585E59AF-A52D-40EC-A80E-A15618D960E0}" srcOrd="1" destOrd="0" presId="urn:microsoft.com/office/officeart/2005/8/layout/radial1"/>
    <dgm:cxn modelId="{C9A4DBC9-5ACB-4E0A-A75D-A4B075AA9F3B}" type="presParOf" srcId="{585E59AF-A52D-40EC-A80E-A15618D960E0}" destId="{610B5FA9-9A9C-43E7-AD0D-B6C905D61D7F}" srcOrd="0" destOrd="0" presId="urn:microsoft.com/office/officeart/2005/8/layout/radial1"/>
    <dgm:cxn modelId="{F21978F0-1AE1-40A8-A05B-11DF41EE9327}" type="presParOf" srcId="{DBD0DEB6-C685-42E5-8093-FA360ABC119A}" destId="{6DB52FB2-FE8A-4EFE-8A65-B6E94237A367}" srcOrd="2" destOrd="0" presId="urn:microsoft.com/office/officeart/2005/8/layout/radial1"/>
    <dgm:cxn modelId="{0E286FBD-D8C0-48A9-B809-06D86301E11E}" type="presParOf" srcId="{DBD0DEB6-C685-42E5-8093-FA360ABC119A}" destId="{0C08D180-F940-41B8-8357-095DD1A8BA93}" srcOrd="3" destOrd="0" presId="urn:microsoft.com/office/officeart/2005/8/layout/radial1"/>
    <dgm:cxn modelId="{C515D72A-5E84-447B-B540-93CCAFBD56B6}" type="presParOf" srcId="{0C08D180-F940-41B8-8357-095DD1A8BA93}" destId="{DF44C7C2-9E0B-4CA6-BA1D-13124AB59417}" srcOrd="0" destOrd="0" presId="urn:microsoft.com/office/officeart/2005/8/layout/radial1"/>
    <dgm:cxn modelId="{A477975A-364A-4622-A342-D6FA59034BE3}" type="presParOf" srcId="{DBD0DEB6-C685-42E5-8093-FA360ABC119A}" destId="{DCF1B8C6-9F34-4938-85C1-B8C5EE6885E8}" srcOrd="4" destOrd="0" presId="urn:microsoft.com/office/officeart/2005/8/layout/radial1"/>
    <dgm:cxn modelId="{07F04A70-CF40-4412-AF77-5D5F88DDAC20}" type="presParOf" srcId="{DBD0DEB6-C685-42E5-8093-FA360ABC119A}" destId="{068E21A1-6E5B-45A0-9D34-616891A1C2F3}" srcOrd="5" destOrd="0" presId="urn:microsoft.com/office/officeart/2005/8/layout/radial1"/>
    <dgm:cxn modelId="{C0FCAE0C-F977-4231-A0AD-E86620135CA3}" type="presParOf" srcId="{068E21A1-6E5B-45A0-9D34-616891A1C2F3}" destId="{540184F4-E072-4541-ABDC-B1091B7E6AA2}" srcOrd="0" destOrd="0" presId="urn:microsoft.com/office/officeart/2005/8/layout/radial1"/>
    <dgm:cxn modelId="{89ABD5AC-6BB9-4314-A332-1482CCB846E0}" type="presParOf" srcId="{DBD0DEB6-C685-42E5-8093-FA360ABC119A}" destId="{76D04B54-8049-443E-A613-DFC4F50B5366}" srcOrd="6" destOrd="0" presId="urn:microsoft.com/office/officeart/2005/8/layout/radial1"/>
    <dgm:cxn modelId="{9A27C2C9-97A7-4B9A-9D56-789FA129722C}" type="presParOf" srcId="{DBD0DEB6-C685-42E5-8093-FA360ABC119A}" destId="{66AA4972-EDF5-47D9-81B4-225475537B43}" srcOrd="7" destOrd="0" presId="urn:microsoft.com/office/officeart/2005/8/layout/radial1"/>
    <dgm:cxn modelId="{6F363CDA-593A-43AF-9E59-CD3E2F083D4F}" type="presParOf" srcId="{66AA4972-EDF5-47D9-81B4-225475537B43}" destId="{4E1D7BD4-9174-4E7D-BAD7-DB62C1A31983}" srcOrd="0" destOrd="0" presId="urn:microsoft.com/office/officeart/2005/8/layout/radial1"/>
    <dgm:cxn modelId="{8E1D1D56-4215-44EA-A49A-D581F356AA04}" type="presParOf" srcId="{DBD0DEB6-C685-42E5-8093-FA360ABC119A}" destId="{2589A6A5-AE35-4551-A5C8-C77A04D23329}" srcOrd="8" destOrd="0" presId="urn:microsoft.com/office/officeart/2005/8/layout/radial1"/>
    <dgm:cxn modelId="{1D7C7168-4285-4D1C-A57B-B95E0BBF3BE5}" type="presParOf" srcId="{DBD0DEB6-C685-42E5-8093-FA360ABC119A}" destId="{1CE99B83-2BCE-43DD-BFAD-E52451C77C60}" srcOrd="9" destOrd="0" presId="urn:microsoft.com/office/officeart/2005/8/layout/radial1"/>
    <dgm:cxn modelId="{B8359FB6-2FB1-4376-9C4B-DA3EAAB1E533}" type="presParOf" srcId="{1CE99B83-2BCE-43DD-BFAD-E52451C77C60}" destId="{974ADB08-88B2-4070-A52F-BC2F614BD4EA}" srcOrd="0" destOrd="0" presId="urn:microsoft.com/office/officeart/2005/8/layout/radial1"/>
    <dgm:cxn modelId="{34368225-90D5-48AD-BECD-E086FA2420BB}" type="presParOf" srcId="{DBD0DEB6-C685-42E5-8093-FA360ABC119A}" destId="{A3CE0FFB-C914-45BC-957F-151CF77A75C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0F0DD3-838B-4851-A1B7-CEFC37BB1F1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CEFF8-4AB7-4EC6-84E2-309E7885A01A}">
      <dgm:prSet phldrT="[Текст]" phldr="1"/>
      <dgm:spPr/>
      <dgm:t>
        <a:bodyPr/>
        <a:lstStyle/>
        <a:p>
          <a:endParaRPr lang="ru-RU" dirty="0"/>
        </a:p>
      </dgm:t>
    </dgm:pt>
    <dgm:pt modelId="{36D57D18-7F8B-49A1-956E-FCCD56F62F61}" type="parTrans" cxnId="{F30B822E-E17C-41CA-9B2D-69DF4E3A206A}">
      <dgm:prSet/>
      <dgm:spPr/>
      <dgm:t>
        <a:bodyPr/>
        <a:lstStyle/>
        <a:p>
          <a:endParaRPr lang="ru-RU"/>
        </a:p>
      </dgm:t>
    </dgm:pt>
    <dgm:pt modelId="{A1AFBB4D-28A3-4826-9BE3-257EB61E0C12}" type="sibTrans" cxnId="{F30B822E-E17C-41CA-9B2D-69DF4E3A206A}">
      <dgm:prSet/>
      <dgm:spPr/>
      <dgm:t>
        <a:bodyPr/>
        <a:lstStyle/>
        <a:p>
          <a:endParaRPr lang="ru-RU"/>
        </a:p>
      </dgm:t>
    </dgm:pt>
    <dgm:pt modelId="{627BEB44-610D-4C20-880E-102831CAFE4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 </a:t>
          </a:r>
        </a:p>
        <a:p>
          <a:pPr>
            <a:spcAft>
              <a:spcPts val="0"/>
            </a:spcAft>
          </a:pPr>
          <a:r>
            <a:rPr lang="ru-RU" sz="12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Здоровьесберега-ющей</a:t>
          </a:r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компетенции обучающихся</a:t>
          </a:r>
          <a:endParaRPr lang="ru-RU" sz="1200" b="1" dirty="0"/>
        </a:p>
      </dgm:t>
    </dgm:pt>
    <dgm:pt modelId="{069FB784-6132-499D-AD13-84E76B12CF42}" type="parTrans" cxnId="{5C54FE02-2610-449D-A1BE-4D79BFE21C0D}">
      <dgm:prSet/>
      <dgm:spPr/>
      <dgm:t>
        <a:bodyPr/>
        <a:lstStyle/>
        <a:p>
          <a:endParaRPr lang="ru-RU"/>
        </a:p>
      </dgm:t>
    </dgm:pt>
    <dgm:pt modelId="{520DE98D-1AAD-451E-8DC1-E06F090A02D7}" type="sibTrans" cxnId="{5C54FE02-2610-449D-A1BE-4D79BFE21C0D}">
      <dgm:prSet/>
      <dgm:spPr/>
      <dgm:t>
        <a:bodyPr/>
        <a:lstStyle/>
        <a:p>
          <a:endParaRPr lang="ru-RU"/>
        </a:p>
      </dgm:t>
    </dgm:pt>
    <dgm:pt modelId="{353F2418-31FB-4E87-B09E-3FDB1066F43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общекультурных компетенций обучающихся</a:t>
          </a:r>
          <a:endParaRPr lang="ru-RU" sz="1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D9B1C-4208-451E-8A1A-B3773CA1B533}" type="parTrans" cxnId="{46FD5EC3-E759-4A6F-A740-2E0C829D2AF9}">
      <dgm:prSet/>
      <dgm:spPr/>
      <dgm:t>
        <a:bodyPr/>
        <a:lstStyle/>
        <a:p>
          <a:endParaRPr lang="ru-RU"/>
        </a:p>
      </dgm:t>
    </dgm:pt>
    <dgm:pt modelId="{088F3548-6854-4CE1-8748-B6D2D1F97455}" type="sibTrans" cxnId="{46FD5EC3-E759-4A6F-A740-2E0C829D2AF9}">
      <dgm:prSet/>
      <dgm:spPr/>
      <dgm:t>
        <a:bodyPr/>
        <a:lstStyle/>
        <a:p>
          <a:endParaRPr lang="ru-RU"/>
        </a:p>
      </dgm:t>
    </dgm:pt>
    <dgm:pt modelId="{2C5E176E-583B-4C41-8686-1E393CD555C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познавательных компетенций обучающихся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46D86-20C4-46C9-9834-224E745381DC}" type="parTrans" cxnId="{802D6C30-A74A-4B76-A7EC-102836542834}">
      <dgm:prSet/>
      <dgm:spPr/>
      <dgm:t>
        <a:bodyPr/>
        <a:lstStyle/>
        <a:p>
          <a:endParaRPr lang="ru-RU"/>
        </a:p>
      </dgm:t>
    </dgm:pt>
    <dgm:pt modelId="{9BE817F1-4733-45E0-8859-AF57C36E3705}" type="sibTrans" cxnId="{802D6C30-A74A-4B76-A7EC-102836542834}">
      <dgm:prSet/>
      <dgm:spPr/>
      <dgm:t>
        <a:bodyPr/>
        <a:lstStyle/>
        <a:p>
          <a:endParaRPr lang="ru-RU"/>
        </a:p>
      </dgm:t>
    </dgm:pt>
    <dgm:pt modelId="{1C15407E-D64D-4E6E-9D5B-15408CA2DA26}">
      <dgm:prSet phldrT="[Текст]" custT="1"/>
      <dgm:spPr/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социальных, 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коммуникативных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компетенций необходимых для эффективного взаимодействия в социуме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D832F-AE06-4B38-A124-C73EF9B44301}" type="parTrans" cxnId="{65347853-62CC-44EC-8A97-97E985195F29}">
      <dgm:prSet/>
      <dgm:spPr/>
      <dgm:t>
        <a:bodyPr/>
        <a:lstStyle/>
        <a:p>
          <a:endParaRPr lang="ru-RU"/>
        </a:p>
      </dgm:t>
    </dgm:pt>
    <dgm:pt modelId="{9D2C6ECC-FCEE-4C0E-8161-29DA75122A30}" type="sibTrans" cxnId="{65347853-62CC-44EC-8A97-97E985195F29}">
      <dgm:prSet/>
      <dgm:spPr/>
      <dgm:t>
        <a:bodyPr/>
        <a:lstStyle/>
        <a:p>
          <a:endParaRPr lang="ru-RU"/>
        </a:p>
      </dgm:t>
    </dgm:pt>
    <dgm:pt modelId="{FFF0756A-2D19-4D5E-A405-1A8B962684F4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духовно-нравственных компетенций обучающихся - «становиться лучше»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87060-929B-4323-B768-7DAB7A0E3E58}" type="parTrans" cxnId="{E03B4CE1-8AE2-413D-9AAA-A19F6DD3493A}">
      <dgm:prSet/>
      <dgm:spPr/>
      <dgm:t>
        <a:bodyPr/>
        <a:lstStyle/>
        <a:p>
          <a:endParaRPr lang="ru-RU"/>
        </a:p>
      </dgm:t>
    </dgm:pt>
    <dgm:pt modelId="{B559E5FD-5305-4061-92B6-D7BDD5312CC0}" type="sibTrans" cxnId="{E03B4CE1-8AE2-413D-9AAA-A19F6DD3493A}">
      <dgm:prSet/>
      <dgm:spPr/>
      <dgm:t>
        <a:bodyPr/>
        <a:lstStyle/>
        <a:p>
          <a:endParaRPr lang="ru-RU"/>
        </a:p>
      </dgm:t>
    </dgm:pt>
    <dgm:pt modelId="{470EB762-D780-46D3-ACAA-9FA0FD857CF8}" type="pres">
      <dgm:prSet presAssocID="{700F0DD3-838B-4851-A1B7-CEFC37BB1F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B1A64-E629-4CD4-AB71-C7FFF0C972BE}" type="pres">
      <dgm:prSet presAssocID="{089CEFF8-4AB7-4EC6-84E2-309E7885A01A}" presName="centerShape" presStyleLbl="node0" presStyleIdx="0" presStyleCnt="1" custLinFactNeighborX="-1015" custLinFactNeighborY="1459"/>
      <dgm:spPr/>
      <dgm:t>
        <a:bodyPr/>
        <a:lstStyle/>
        <a:p>
          <a:endParaRPr lang="ru-RU"/>
        </a:p>
      </dgm:t>
    </dgm:pt>
    <dgm:pt modelId="{A06A8C9C-8E38-47C1-894E-946A2216FAF7}" type="pres">
      <dgm:prSet presAssocID="{627BEB44-610D-4C20-880E-102831CAFE4D}" presName="node" presStyleLbl="node1" presStyleIdx="0" presStyleCnt="5" custScaleX="126726" custScaleY="114178" custRadScaleRad="96206" custRadScaleInc="-4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8B1DB-96E3-41D2-9248-48EDB62DFB25}" type="pres">
      <dgm:prSet presAssocID="{627BEB44-610D-4C20-880E-102831CAFE4D}" presName="dummy" presStyleCnt="0"/>
      <dgm:spPr/>
    </dgm:pt>
    <dgm:pt modelId="{D4D0C7C2-BD3F-4E59-8D51-D277BEEC1EA6}" type="pres">
      <dgm:prSet presAssocID="{520DE98D-1AAD-451E-8DC1-E06F090A02D7}" presName="sibTrans" presStyleLbl="sibTrans2D1" presStyleIdx="0" presStyleCnt="5" custLinFactNeighborX="-1875" custLinFactNeighborY="-2677"/>
      <dgm:spPr/>
      <dgm:t>
        <a:bodyPr/>
        <a:lstStyle/>
        <a:p>
          <a:endParaRPr lang="ru-RU"/>
        </a:p>
      </dgm:t>
    </dgm:pt>
    <dgm:pt modelId="{2200AE40-0820-444F-A074-89FB52C3C59B}" type="pres">
      <dgm:prSet presAssocID="{353F2418-31FB-4E87-B09E-3FDB1066F434}" presName="node" presStyleLbl="node1" presStyleIdx="1" presStyleCnt="5" custScaleX="124165" custScaleY="118268" custRadScaleRad="107258" custRadScaleInc="-2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28C90-0781-438B-83C9-1901E121881E}" type="pres">
      <dgm:prSet presAssocID="{353F2418-31FB-4E87-B09E-3FDB1066F434}" presName="dummy" presStyleCnt="0"/>
      <dgm:spPr/>
    </dgm:pt>
    <dgm:pt modelId="{318F0322-9902-491C-A8BD-00C606ADA402}" type="pres">
      <dgm:prSet presAssocID="{088F3548-6854-4CE1-8748-B6D2D1F97455}" presName="sibTrans" presStyleLbl="sibTrans2D1" presStyleIdx="1" presStyleCnt="5" custScaleX="108315" custScaleY="99701" custLinFactNeighborX="-1939" custLinFactNeighborY="-210"/>
      <dgm:spPr/>
      <dgm:t>
        <a:bodyPr/>
        <a:lstStyle/>
        <a:p>
          <a:endParaRPr lang="ru-RU"/>
        </a:p>
      </dgm:t>
    </dgm:pt>
    <dgm:pt modelId="{265030B3-1F3F-415C-92CC-31B5FB59132F}" type="pres">
      <dgm:prSet presAssocID="{2C5E176E-583B-4C41-8686-1E393CD555C6}" presName="node" presStyleLbl="node1" presStyleIdx="2" presStyleCnt="5" custScaleX="130052" custScaleY="113381" custRadScaleRad="103397" custRadScaleInc="-21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E6F7F-DE79-411F-BE37-8FE313680243}" type="pres">
      <dgm:prSet presAssocID="{2C5E176E-583B-4C41-8686-1E393CD555C6}" presName="dummy" presStyleCnt="0"/>
      <dgm:spPr/>
    </dgm:pt>
    <dgm:pt modelId="{DDF87972-0750-4624-A868-8639A8706216}" type="pres">
      <dgm:prSet presAssocID="{9BE817F1-4733-45E0-8859-AF57C36E370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DC67778-C2D9-4B27-9065-8CEB962216ED}" type="pres">
      <dgm:prSet presAssocID="{1C15407E-D64D-4E6E-9D5B-15408CA2DA26}" presName="node" presStyleLbl="node1" presStyleIdx="3" presStyleCnt="5" custScaleX="141126" custScaleY="117730" custRadScaleRad="103704" custRadScaleInc="2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97163-5DF3-4F77-9BCD-0A0AA5CA8760}" type="pres">
      <dgm:prSet presAssocID="{1C15407E-D64D-4E6E-9D5B-15408CA2DA26}" presName="dummy" presStyleCnt="0"/>
      <dgm:spPr/>
    </dgm:pt>
    <dgm:pt modelId="{EEA18BDF-976C-42CF-8DC6-9E5BFFAC0DE7}" type="pres">
      <dgm:prSet presAssocID="{9D2C6ECC-FCEE-4C0E-8161-29DA75122A30}" presName="sibTrans" presStyleLbl="sibTrans2D1" presStyleIdx="3" presStyleCnt="5" custScaleX="108341" custLinFactNeighborX="1259" custLinFactNeighborY="-210"/>
      <dgm:spPr/>
      <dgm:t>
        <a:bodyPr/>
        <a:lstStyle/>
        <a:p>
          <a:endParaRPr lang="ru-RU"/>
        </a:p>
      </dgm:t>
    </dgm:pt>
    <dgm:pt modelId="{0C76ACCB-0C61-42C4-976D-6E22EB59220F}" type="pres">
      <dgm:prSet presAssocID="{FFF0756A-2D19-4D5E-A405-1A8B962684F4}" presName="node" presStyleLbl="node1" presStyleIdx="4" presStyleCnt="5" custScaleX="121523" custScaleY="113793" custRadScaleRad="109867" custRadScaleInc="-1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D49D5-E56D-4941-A638-D3985E9923D4}" type="pres">
      <dgm:prSet presAssocID="{FFF0756A-2D19-4D5E-A405-1A8B962684F4}" presName="dummy" presStyleCnt="0"/>
      <dgm:spPr/>
    </dgm:pt>
    <dgm:pt modelId="{F61FA236-2CC0-4F13-A057-F535F2512BCB}" type="pres">
      <dgm:prSet presAssocID="{B559E5FD-5305-4061-92B6-D7BDD5312CC0}" presName="sibTrans" presStyleLbl="sibTrans2D1" presStyleIdx="4" presStyleCnt="5" custScaleX="97970" custLinFactNeighborX="-3200" custLinFactNeighborY="-2121"/>
      <dgm:spPr/>
      <dgm:t>
        <a:bodyPr/>
        <a:lstStyle/>
        <a:p>
          <a:endParaRPr lang="ru-RU"/>
        </a:p>
      </dgm:t>
    </dgm:pt>
  </dgm:ptLst>
  <dgm:cxnLst>
    <dgm:cxn modelId="{BBF387EE-B318-4502-96E0-D1F1F21FC693}" type="presOf" srcId="{9D2C6ECC-FCEE-4C0E-8161-29DA75122A30}" destId="{EEA18BDF-976C-42CF-8DC6-9E5BFFAC0DE7}" srcOrd="0" destOrd="0" presId="urn:microsoft.com/office/officeart/2005/8/layout/radial6"/>
    <dgm:cxn modelId="{9BC8741F-DF06-4A67-B5D4-DECC93F776C5}" type="presOf" srcId="{B559E5FD-5305-4061-92B6-D7BDD5312CC0}" destId="{F61FA236-2CC0-4F13-A057-F535F2512BCB}" srcOrd="0" destOrd="0" presId="urn:microsoft.com/office/officeart/2005/8/layout/radial6"/>
    <dgm:cxn modelId="{44DB3830-5B6D-49BF-B2B6-6A7EB443EC0D}" type="presOf" srcId="{627BEB44-610D-4C20-880E-102831CAFE4D}" destId="{A06A8C9C-8E38-47C1-894E-946A2216FAF7}" srcOrd="0" destOrd="0" presId="urn:microsoft.com/office/officeart/2005/8/layout/radial6"/>
    <dgm:cxn modelId="{65347853-62CC-44EC-8A97-97E985195F29}" srcId="{089CEFF8-4AB7-4EC6-84E2-309E7885A01A}" destId="{1C15407E-D64D-4E6E-9D5B-15408CA2DA26}" srcOrd="3" destOrd="0" parTransId="{619D832F-AE06-4B38-A124-C73EF9B44301}" sibTransId="{9D2C6ECC-FCEE-4C0E-8161-29DA75122A30}"/>
    <dgm:cxn modelId="{D5DE530B-AF39-4E07-BD9E-A769A3114110}" type="presOf" srcId="{089CEFF8-4AB7-4EC6-84E2-309E7885A01A}" destId="{066B1A64-E629-4CD4-AB71-C7FFF0C972BE}" srcOrd="0" destOrd="0" presId="urn:microsoft.com/office/officeart/2005/8/layout/radial6"/>
    <dgm:cxn modelId="{802D6C30-A74A-4B76-A7EC-102836542834}" srcId="{089CEFF8-4AB7-4EC6-84E2-309E7885A01A}" destId="{2C5E176E-583B-4C41-8686-1E393CD555C6}" srcOrd="2" destOrd="0" parTransId="{08C46D86-20C4-46C9-9834-224E745381DC}" sibTransId="{9BE817F1-4733-45E0-8859-AF57C36E3705}"/>
    <dgm:cxn modelId="{36C8D728-098C-4893-A3DA-B9ABE5C997E8}" type="presOf" srcId="{2C5E176E-583B-4C41-8686-1E393CD555C6}" destId="{265030B3-1F3F-415C-92CC-31B5FB59132F}" srcOrd="0" destOrd="0" presId="urn:microsoft.com/office/officeart/2005/8/layout/radial6"/>
    <dgm:cxn modelId="{E03B4CE1-8AE2-413D-9AAA-A19F6DD3493A}" srcId="{089CEFF8-4AB7-4EC6-84E2-309E7885A01A}" destId="{FFF0756A-2D19-4D5E-A405-1A8B962684F4}" srcOrd="4" destOrd="0" parTransId="{9E187060-929B-4323-B768-7DAB7A0E3E58}" sibTransId="{B559E5FD-5305-4061-92B6-D7BDD5312CC0}"/>
    <dgm:cxn modelId="{564C1D7A-8F20-4355-B521-748276FE8F1E}" type="presOf" srcId="{FFF0756A-2D19-4D5E-A405-1A8B962684F4}" destId="{0C76ACCB-0C61-42C4-976D-6E22EB59220F}" srcOrd="0" destOrd="0" presId="urn:microsoft.com/office/officeart/2005/8/layout/radial6"/>
    <dgm:cxn modelId="{50B32873-DE0D-42DE-8F1C-D30FD34C7A41}" type="presOf" srcId="{1C15407E-D64D-4E6E-9D5B-15408CA2DA26}" destId="{1DC67778-C2D9-4B27-9065-8CEB962216ED}" srcOrd="0" destOrd="0" presId="urn:microsoft.com/office/officeart/2005/8/layout/radial6"/>
    <dgm:cxn modelId="{EEDC05F5-4A3C-48D2-B3F7-DD1603197AA3}" type="presOf" srcId="{088F3548-6854-4CE1-8748-B6D2D1F97455}" destId="{318F0322-9902-491C-A8BD-00C606ADA402}" srcOrd="0" destOrd="0" presId="urn:microsoft.com/office/officeart/2005/8/layout/radial6"/>
    <dgm:cxn modelId="{46FD5EC3-E759-4A6F-A740-2E0C829D2AF9}" srcId="{089CEFF8-4AB7-4EC6-84E2-309E7885A01A}" destId="{353F2418-31FB-4E87-B09E-3FDB1066F434}" srcOrd="1" destOrd="0" parTransId="{500D9B1C-4208-451E-8A1A-B3773CA1B533}" sibTransId="{088F3548-6854-4CE1-8748-B6D2D1F97455}"/>
    <dgm:cxn modelId="{4DFB210A-E5CE-43B9-8C35-BC60B396D8BA}" type="presOf" srcId="{9BE817F1-4733-45E0-8859-AF57C36E3705}" destId="{DDF87972-0750-4624-A868-8639A8706216}" srcOrd="0" destOrd="0" presId="urn:microsoft.com/office/officeart/2005/8/layout/radial6"/>
    <dgm:cxn modelId="{B5508C15-5DB3-4D6B-A740-F6990B50C6E3}" type="presOf" srcId="{700F0DD3-838B-4851-A1B7-CEFC37BB1F19}" destId="{470EB762-D780-46D3-ACAA-9FA0FD857CF8}" srcOrd="0" destOrd="0" presId="urn:microsoft.com/office/officeart/2005/8/layout/radial6"/>
    <dgm:cxn modelId="{F30B822E-E17C-41CA-9B2D-69DF4E3A206A}" srcId="{700F0DD3-838B-4851-A1B7-CEFC37BB1F19}" destId="{089CEFF8-4AB7-4EC6-84E2-309E7885A01A}" srcOrd="0" destOrd="0" parTransId="{36D57D18-7F8B-49A1-956E-FCCD56F62F61}" sibTransId="{A1AFBB4D-28A3-4826-9BE3-257EB61E0C12}"/>
    <dgm:cxn modelId="{8F7BE2EF-919E-46EF-B696-7CE6ACA4FF9D}" type="presOf" srcId="{353F2418-31FB-4E87-B09E-3FDB1066F434}" destId="{2200AE40-0820-444F-A074-89FB52C3C59B}" srcOrd="0" destOrd="0" presId="urn:microsoft.com/office/officeart/2005/8/layout/radial6"/>
    <dgm:cxn modelId="{56E8A989-D10C-4F59-8816-D12845CB0C69}" type="presOf" srcId="{520DE98D-1AAD-451E-8DC1-E06F090A02D7}" destId="{D4D0C7C2-BD3F-4E59-8D51-D277BEEC1EA6}" srcOrd="0" destOrd="0" presId="urn:microsoft.com/office/officeart/2005/8/layout/radial6"/>
    <dgm:cxn modelId="{5C54FE02-2610-449D-A1BE-4D79BFE21C0D}" srcId="{089CEFF8-4AB7-4EC6-84E2-309E7885A01A}" destId="{627BEB44-610D-4C20-880E-102831CAFE4D}" srcOrd="0" destOrd="0" parTransId="{069FB784-6132-499D-AD13-84E76B12CF42}" sibTransId="{520DE98D-1AAD-451E-8DC1-E06F090A02D7}"/>
    <dgm:cxn modelId="{9806C593-64DD-4708-BDAD-5D4D35A1888C}" type="presParOf" srcId="{470EB762-D780-46D3-ACAA-9FA0FD857CF8}" destId="{066B1A64-E629-4CD4-AB71-C7FFF0C972BE}" srcOrd="0" destOrd="0" presId="urn:microsoft.com/office/officeart/2005/8/layout/radial6"/>
    <dgm:cxn modelId="{F4478B12-4ACC-4C7E-9127-A1E31F3E81E8}" type="presParOf" srcId="{470EB762-D780-46D3-ACAA-9FA0FD857CF8}" destId="{A06A8C9C-8E38-47C1-894E-946A2216FAF7}" srcOrd="1" destOrd="0" presId="urn:microsoft.com/office/officeart/2005/8/layout/radial6"/>
    <dgm:cxn modelId="{091EE19C-5516-4448-8058-79FD9C6E168C}" type="presParOf" srcId="{470EB762-D780-46D3-ACAA-9FA0FD857CF8}" destId="{DC68B1DB-96E3-41D2-9248-48EDB62DFB25}" srcOrd="2" destOrd="0" presId="urn:microsoft.com/office/officeart/2005/8/layout/radial6"/>
    <dgm:cxn modelId="{F711F799-4F23-4C5D-9B6A-145542282779}" type="presParOf" srcId="{470EB762-D780-46D3-ACAA-9FA0FD857CF8}" destId="{D4D0C7C2-BD3F-4E59-8D51-D277BEEC1EA6}" srcOrd="3" destOrd="0" presId="urn:microsoft.com/office/officeart/2005/8/layout/radial6"/>
    <dgm:cxn modelId="{EEC8991E-3D01-43F1-9CAC-BB2702F612BD}" type="presParOf" srcId="{470EB762-D780-46D3-ACAA-9FA0FD857CF8}" destId="{2200AE40-0820-444F-A074-89FB52C3C59B}" srcOrd="4" destOrd="0" presId="urn:microsoft.com/office/officeart/2005/8/layout/radial6"/>
    <dgm:cxn modelId="{50FB0B97-3501-4C8C-9853-3BD8F08094FC}" type="presParOf" srcId="{470EB762-D780-46D3-ACAA-9FA0FD857CF8}" destId="{00528C90-0781-438B-83C9-1901E121881E}" srcOrd="5" destOrd="0" presId="urn:microsoft.com/office/officeart/2005/8/layout/radial6"/>
    <dgm:cxn modelId="{9964562E-B596-4B6B-890F-593169A6264B}" type="presParOf" srcId="{470EB762-D780-46D3-ACAA-9FA0FD857CF8}" destId="{318F0322-9902-491C-A8BD-00C606ADA402}" srcOrd="6" destOrd="0" presId="urn:microsoft.com/office/officeart/2005/8/layout/radial6"/>
    <dgm:cxn modelId="{9091D262-DAE0-421E-B43D-87DF4CB15341}" type="presParOf" srcId="{470EB762-D780-46D3-ACAA-9FA0FD857CF8}" destId="{265030B3-1F3F-415C-92CC-31B5FB59132F}" srcOrd="7" destOrd="0" presId="urn:microsoft.com/office/officeart/2005/8/layout/radial6"/>
    <dgm:cxn modelId="{0696866C-7E5C-4714-AC62-6C6ACC1F5241}" type="presParOf" srcId="{470EB762-D780-46D3-ACAA-9FA0FD857CF8}" destId="{D4FE6F7F-DE79-411F-BE37-8FE313680243}" srcOrd="8" destOrd="0" presId="urn:microsoft.com/office/officeart/2005/8/layout/radial6"/>
    <dgm:cxn modelId="{1010D075-75BC-4C5C-8D92-EBEB9ED44EC7}" type="presParOf" srcId="{470EB762-D780-46D3-ACAA-9FA0FD857CF8}" destId="{DDF87972-0750-4624-A868-8639A8706216}" srcOrd="9" destOrd="0" presId="urn:microsoft.com/office/officeart/2005/8/layout/radial6"/>
    <dgm:cxn modelId="{79B657FE-4FA9-436F-B0DD-058F123F7210}" type="presParOf" srcId="{470EB762-D780-46D3-ACAA-9FA0FD857CF8}" destId="{1DC67778-C2D9-4B27-9065-8CEB962216ED}" srcOrd="10" destOrd="0" presId="urn:microsoft.com/office/officeart/2005/8/layout/radial6"/>
    <dgm:cxn modelId="{AB9E5F67-74C9-4965-9013-E91C368AC298}" type="presParOf" srcId="{470EB762-D780-46D3-ACAA-9FA0FD857CF8}" destId="{B7C97163-5DF3-4F77-9BCD-0A0AA5CA8760}" srcOrd="11" destOrd="0" presId="urn:microsoft.com/office/officeart/2005/8/layout/radial6"/>
    <dgm:cxn modelId="{98CC2CEF-9437-449B-B387-B5B28C40D31E}" type="presParOf" srcId="{470EB762-D780-46D3-ACAA-9FA0FD857CF8}" destId="{EEA18BDF-976C-42CF-8DC6-9E5BFFAC0DE7}" srcOrd="12" destOrd="0" presId="urn:microsoft.com/office/officeart/2005/8/layout/radial6"/>
    <dgm:cxn modelId="{452AC135-DB0B-4077-8298-C32699C51ED7}" type="presParOf" srcId="{470EB762-D780-46D3-ACAA-9FA0FD857CF8}" destId="{0C76ACCB-0C61-42C4-976D-6E22EB59220F}" srcOrd="13" destOrd="0" presId="urn:microsoft.com/office/officeart/2005/8/layout/radial6"/>
    <dgm:cxn modelId="{506E1598-3906-4756-A72F-F0C1AF3FE29A}" type="presParOf" srcId="{470EB762-D780-46D3-ACAA-9FA0FD857CF8}" destId="{3F8D49D5-E56D-4941-A638-D3985E9923D4}" srcOrd="14" destOrd="0" presId="urn:microsoft.com/office/officeart/2005/8/layout/radial6"/>
    <dgm:cxn modelId="{003AEEDB-FD0D-40D9-ADD7-0BAD4D4C1E44}" type="presParOf" srcId="{470EB762-D780-46D3-ACAA-9FA0FD857CF8}" destId="{F61FA236-2CC0-4F13-A057-F535F2512BC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3BB09-A276-4D99-A27F-C88BEFF60C5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6AB01A-06BA-4D03-9E7C-BC94DDAE74CB}">
      <dgm:prSet phldrT="[Текст]" custT="1"/>
      <dgm:spPr/>
      <dgm:t>
        <a:bodyPr/>
        <a:lstStyle/>
        <a:p>
          <a:pPr algn="l"/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ключевых компетенций обучающихся с тяжелыми нарушениями речи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C08D5-9873-44B1-85BA-97C9596C438E}" type="parTrans" cxnId="{0DABB58E-4801-4914-9113-ACDD1C02D2A5}">
      <dgm:prSet/>
      <dgm:spPr/>
      <dgm:t>
        <a:bodyPr/>
        <a:lstStyle/>
        <a:p>
          <a:endParaRPr lang="ru-RU"/>
        </a:p>
      </dgm:t>
    </dgm:pt>
    <dgm:pt modelId="{3EA59EA8-F65B-4C87-9806-091129DD7B5C}" type="sibTrans" cxnId="{0DABB58E-4801-4914-9113-ACDD1C02D2A5}">
      <dgm:prSet/>
      <dgm:spPr/>
      <dgm:t>
        <a:bodyPr/>
        <a:lstStyle/>
        <a:p>
          <a:endParaRPr lang="ru-RU"/>
        </a:p>
      </dgm:t>
    </dgm:pt>
    <dgm:pt modelId="{9FA2CD90-4BFB-4B68-B6FC-3E329CAB5202}">
      <dgm:prSet phldrT="[Текст]" custT="1"/>
      <dgm:spPr/>
      <dgm:t>
        <a:bodyPr/>
        <a:lstStyle/>
        <a:p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Успешная социализация обучающихся с тяжелыми нарушениями речи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569DF-E801-4207-9590-B9112275E5B8}" type="parTrans" cxnId="{27EECFBB-21AA-41AD-B354-656504974C2E}">
      <dgm:prSet/>
      <dgm:spPr/>
      <dgm:t>
        <a:bodyPr/>
        <a:lstStyle/>
        <a:p>
          <a:endParaRPr lang="ru-RU"/>
        </a:p>
      </dgm:t>
    </dgm:pt>
    <dgm:pt modelId="{95758185-464A-4BA3-B7BD-278329D15145}" type="sibTrans" cxnId="{27EECFBB-21AA-41AD-B354-656504974C2E}">
      <dgm:prSet/>
      <dgm:spPr/>
      <dgm:t>
        <a:bodyPr/>
        <a:lstStyle/>
        <a:p>
          <a:endParaRPr lang="ru-RU"/>
        </a:p>
      </dgm:t>
    </dgm:pt>
    <dgm:pt modelId="{9B86C561-CBF5-434A-A772-C4DF32AD95C4}">
      <dgm:prSet phldrT="[Текст]" custT="1"/>
      <dgm:spPr/>
      <dgm:t>
        <a:bodyPr/>
        <a:lstStyle/>
        <a:p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Условия, созданные в образовательной среде и ее наполнение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8CD27-B6CE-4068-889F-6FE8138E791E}" type="parTrans" cxnId="{38E30AFF-9E9B-42CB-928D-F76FB46B04DE}">
      <dgm:prSet/>
      <dgm:spPr/>
      <dgm:t>
        <a:bodyPr/>
        <a:lstStyle/>
        <a:p>
          <a:endParaRPr lang="ru-RU"/>
        </a:p>
      </dgm:t>
    </dgm:pt>
    <dgm:pt modelId="{DD3DD55F-036B-4904-A1D6-88C99DD7BA73}" type="sibTrans" cxnId="{38E30AFF-9E9B-42CB-928D-F76FB46B04DE}">
      <dgm:prSet/>
      <dgm:spPr/>
      <dgm:t>
        <a:bodyPr/>
        <a:lstStyle/>
        <a:p>
          <a:endParaRPr lang="ru-RU"/>
        </a:p>
      </dgm:t>
    </dgm:pt>
    <dgm:pt modelId="{8BF16890-D4A4-46CD-9718-7961C1FCB1AE}">
      <dgm:prSet custT="1"/>
      <dgm:spPr/>
      <dgm:t>
        <a:bodyPr/>
        <a:lstStyle/>
        <a:p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«Социальное партнерство  со </a:t>
          </a:r>
          <a:r>
            <a:rPr lang="ru-RU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режиме открытого образовательного пространства»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40218-FFA9-449A-B2DE-ECCC5D8CB394}" type="parTrans" cxnId="{9D94B5A6-C90C-4BC3-866F-DCA0A0ACBC3C}">
      <dgm:prSet/>
      <dgm:spPr/>
      <dgm:t>
        <a:bodyPr/>
        <a:lstStyle/>
        <a:p>
          <a:endParaRPr lang="ru-RU"/>
        </a:p>
      </dgm:t>
    </dgm:pt>
    <dgm:pt modelId="{E532FE1C-7588-48C0-B1FA-12A84F2F17FB}" type="sibTrans" cxnId="{9D94B5A6-C90C-4BC3-866F-DCA0A0ACBC3C}">
      <dgm:prSet/>
      <dgm:spPr/>
      <dgm:t>
        <a:bodyPr/>
        <a:lstStyle/>
        <a:p>
          <a:endParaRPr lang="ru-RU"/>
        </a:p>
      </dgm:t>
    </dgm:pt>
    <dgm:pt modelId="{652EB9F2-1585-473F-A3F4-62B993179BB7}" type="pres">
      <dgm:prSet presAssocID="{5FC3BB09-A276-4D99-A27F-C88BEFF60C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24C52-34C8-41D5-A40C-8ECFA806989D}" type="pres">
      <dgm:prSet presAssocID="{5FC3BB09-A276-4D99-A27F-C88BEFF60C56}" presName="dummyMaxCanvas" presStyleCnt="0">
        <dgm:presLayoutVars/>
      </dgm:prSet>
      <dgm:spPr/>
    </dgm:pt>
    <dgm:pt modelId="{9584BD6A-A9E4-430A-A86D-9DBB871C00B0}" type="pres">
      <dgm:prSet presAssocID="{5FC3BB09-A276-4D99-A27F-C88BEFF60C56}" presName="FourNodes_1" presStyleLbl="node1" presStyleIdx="0" presStyleCnt="4" custScaleY="87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7C62E-E45D-463C-A377-5C0FBA43422E}" type="pres">
      <dgm:prSet presAssocID="{5FC3BB09-A276-4D99-A27F-C88BEFF60C56}" presName="FourNodes_2" presStyleLbl="node1" presStyleIdx="1" presStyleCnt="4" custLinFactNeighborX="-318" custLinFactNeighborY="-15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EA3DA-B2FC-482C-98CA-729364D70249}" type="pres">
      <dgm:prSet presAssocID="{5FC3BB09-A276-4D99-A27F-C88BEFF60C56}" presName="FourNodes_3" presStyleLbl="node1" presStyleIdx="2" presStyleCnt="4" custLinFactNeighborX="-318" custLinFactNeighborY="-1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52191-DDCB-441A-964B-F65D2FD8E400}" type="pres">
      <dgm:prSet presAssocID="{5FC3BB09-A276-4D99-A27F-C88BEFF60C56}" presName="FourNodes_4" presStyleLbl="node1" presStyleIdx="3" presStyleCnt="4" custScaleY="127739" custLinFactNeighborX="-478" custLinFactNeighborY="-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51AED-2B0A-469D-9B5C-CC5A8218C8BB}" type="pres">
      <dgm:prSet presAssocID="{5FC3BB09-A276-4D99-A27F-C88BEFF60C5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CCB9C-AC09-471F-B257-BE899A9C2FE1}" type="pres">
      <dgm:prSet presAssocID="{5FC3BB09-A276-4D99-A27F-C88BEFF60C5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6BDC5-802A-4161-A8B3-D6899C4E8F01}" type="pres">
      <dgm:prSet presAssocID="{5FC3BB09-A276-4D99-A27F-C88BEFF60C5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914A7-3387-4822-80A5-4BBBF4FE829D}" type="pres">
      <dgm:prSet presAssocID="{5FC3BB09-A276-4D99-A27F-C88BEFF60C5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FE31-D822-4604-A7B9-4FC69D9F5DAA}" type="pres">
      <dgm:prSet presAssocID="{5FC3BB09-A276-4D99-A27F-C88BEFF60C5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00ABD-3841-4D00-8A57-8318DCCFD838}" type="pres">
      <dgm:prSet presAssocID="{5FC3BB09-A276-4D99-A27F-C88BEFF60C5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32D1C-E5DA-4C6D-95C2-50EC83051C1A}" type="pres">
      <dgm:prSet presAssocID="{5FC3BB09-A276-4D99-A27F-C88BEFF60C5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591B2-4402-4B37-A00D-2154E2A01331}" type="presOf" srcId="{746AB01A-06BA-4D03-9E7C-BC94DDAE74CB}" destId="{9584BD6A-A9E4-430A-A86D-9DBB871C00B0}" srcOrd="0" destOrd="0" presId="urn:microsoft.com/office/officeart/2005/8/layout/vProcess5"/>
    <dgm:cxn modelId="{9D94B5A6-C90C-4BC3-866F-DCA0A0ACBC3C}" srcId="{5FC3BB09-A276-4D99-A27F-C88BEFF60C56}" destId="{8BF16890-D4A4-46CD-9718-7961C1FCB1AE}" srcOrd="3" destOrd="0" parTransId="{7AF40218-FFA9-449A-B2DE-ECCC5D8CB394}" sibTransId="{E532FE1C-7588-48C0-B1FA-12A84F2F17FB}"/>
    <dgm:cxn modelId="{CD7946C9-E595-4228-AC13-5D7E5F20ECAB}" type="presOf" srcId="{9B86C561-CBF5-434A-A772-C4DF32AD95C4}" destId="{78100ABD-3841-4D00-8A57-8318DCCFD838}" srcOrd="1" destOrd="0" presId="urn:microsoft.com/office/officeart/2005/8/layout/vProcess5"/>
    <dgm:cxn modelId="{EF702AB8-DE50-4ADF-B2C3-347B1019FB45}" type="presOf" srcId="{746AB01A-06BA-4D03-9E7C-BC94DDAE74CB}" destId="{D91914A7-3387-4822-80A5-4BBBF4FE829D}" srcOrd="1" destOrd="0" presId="urn:microsoft.com/office/officeart/2005/8/layout/vProcess5"/>
    <dgm:cxn modelId="{979BC2DD-EB82-4B81-A78B-32E0FCD09548}" type="presOf" srcId="{DD3DD55F-036B-4904-A1D6-88C99DD7BA73}" destId="{B5E6BDC5-802A-4161-A8B3-D6899C4E8F01}" srcOrd="0" destOrd="0" presId="urn:microsoft.com/office/officeart/2005/8/layout/vProcess5"/>
    <dgm:cxn modelId="{8AC02A78-E8AB-4ABA-8BFE-09D31C24EA3A}" type="presOf" srcId="{9FA2CD90-4BFB-4B68-B6FC-3E329CAB5202}" destId="{317CFE31-D822-4604-A7B9-4FC69D9F5DAA}" srcOrd="1" destOrd="0" presId="urn:microsoft.com/office/officeart/2005/8/layout/vProcess5"/>
    <dgm:cxn modelId="{BE81C645-58D5-46CA-89D0-59EA48B3C953}" type="presOf" srcId="{95758185-464A-4BA3-B7BD-278329D15145}" destId="{0B3CCB9C-AC09-471F-B257-BE899A9C2FE1}" srcOrd="0" destOrd="0" presId="urn:microsoft.com/office/officeart/2005/8/layout/vProcess5"/>
    <dgm:cxn modelId="{0DABB58E-4801-4914-9113-ACDD1C02D2A5}" srcId="{5FC3BB09-A276-4D99-A27F-C88BEFF60C56}" destId="{746AB01A-06BA-4D03-9E7C-BC94DDAE74CB}" srcOrd="0" destOrd="0" parTransId="{B2BC08D5-9873-44B1-85BA-97C9596C438E}" sibTransId="{3EA59EA8-F65B-4C87-9806-091129DD7B5C}"/>
    <dgm:cxn modelId="{C5297688-973C-45BF-BF42-5B910D350CFC}" type="presOf" srcId="{3EA59EA8-F65B-4C87-9806-091129DD7B5C}" destId="{6A351AED-2B0A-469D-9B5C-CC5A8218C8BB}" srcOrd="0" destOrd="0" presId="urn:microsoft.com/office/officeart/2005/8/layout/vProcess5"/>
    <dgm:cxn modelId="{992ADD17-1BFA-4DEF-927D-F63691A16780}" type="presOf" srcId="{9FA2CD90-4BFB-4B68-B6FC-3E329CAB5202}" destId="{7117C62E-E45D-463C-A377-5C0FBA43422E}" srcOrd="0" destOrd="0" presId="urn:microsoft.com/office/officeart/2005/8/layout/vProcess5"/>
    <dgm:cxn modelId="{27EECFBB-21AA-41AD-B354-656504974C2E}" srcId="{5FC3BB09-A276-4D99-A27F-C88BEFF60C56}" destId="{9FA2CD90-4BFB-4B68-B6FC-3E329CAB5202}" srcOrd="1" destOrd="0" parTransId="{A0E569DF-E801-4207-9590-B9112275E5B8}" sibTransId="{95758185-464A-4BA3-B7BD-278329D15145}"/>
    <dgm:cxn modelId="{C7DC9F8E-0470-439C-86CE-9302692E5D6B}" type="presOf" srcId="{5FC3BB09-A276-4D99-A27F-C88BEFF60C56}" destId="{652EB9F2-1585-473F-A3F4-62B993179BB7}" srcOrd="0" destOrd="0" presId="urn:microsoft.com/office/officeart/2005/8/layout/vProcess5"/>
    <dgm:cxn modelId="{38E30AFF-9E9B-42CB-928D-F76FB46B04DE}" srcId="{5FC3BB09-A276-4D99-A27F-C88BEFF60C56}" destId="{9B86C561-CBF5-434A-A772-C4DF32AD95C4}" srcOrd="2" destOrd="0" parTransId="{6A78CD27-B6CE-4068-889F-6FE8138E791E}" sibTransId="{DD3DD55F-036B-4904-A1D6-88C99DD7BA73}"/>
    <dgm:cxn modelId="{3C3CF0DE-C285-4811-8B13-FE4824C90D2F}" type="presOf" srcId="{8BF16890-D4A4-46CD-9718-7961C1FCB1AE}" destId="{21A32D1C-E5DA-4C6D-95C2-50EC83051C1A}" srcOrd="1" destOrd="0" presId="urn:microsoft.com/office/officeart/2005/8/layout/vProcess5"/>
    <dgm:cxn modelId="{A66E3F5D-E8DB-41BD-9945-BF6C223B87DB}" type="presOf" srcId="{9B86C561-CBF5-434A-A772-C4DF32AD95C4}" destId="{38AEA3DA-B2FC-482C-98CA-729364D70249}" srcOrd="0" destOrd="0" presId="urn:microsoft.com/office/officeart/2005/8/layout/vProcess5"/>
    <dgm:cxn modelId="{04A49E73-6CEC-4599-9D12-A88A6046B68A}" type="presOf" srcId="{8BF16890-D4A4-46CD-9718-7961C1FCB1AE}" destId="{82052191-DDCB-441A-964B-F65D2FD8E400}" srcOrd="0" destOrd="0" presId="urn:microsoft.com/office/officeart/2005/8/layout/vProcess5"/>
    <dgm:cxn modelId="{70606E07-2627-4447-841D-F677CAC61EFE}" type="presParOf" srcId="{652EB9F2-1585-473F-A3F4-62B993179BB7}" destId="{AFE24C52-34C8-41D5-A40C-8ECFA806989D}" srcOrd="0" destOrd="0" presId="urn:microsoft.com/office/officeart/2005/8/layout/vProcess5"/>
    <dgm:cxn modelId="{EF6B98A5-D5A3-459A-AF28-CD2B5F6C9B78}" type="presParOf" srcId="{652EB9F2-1585-473F-A3F4-62B993179BB7}" destId="{9584BD6A-A9E4-430A-A86D-9DBB871C00B0}" srcOrd="1" destOrd="0" presId="urn:microsoft.com/office/officeart/2005/8/layout/vProcess5"/>
    <dgm:cxn modelId="{825166D9-C5A4-4CA9-88CB-D6904F46AF39}" type="presParOf" srcId="{652EB9F2-1585-473F-A3F4-62B993179BB7}" destId="{7117C62E-E45D-463C-A377-5C0FBA43422E}" srcOrd="2" destOrd="0" presId="urn:microsoft.com/office/officeart/2005/8/layout/vProcess5"/>
    <dgm:cxn modelId="{F8929BAF-76FB-4AD3-993F-5F4319DE028D}" type="presParOf" srcId="{652EB9F2-1585-473F-A3F4-62B993179BB7}" destId="{38AEA3DA-B2FC-482C-98CA-729364D70249}" srcOrd="3" destOrd="0" presId="urn:microsoft.com/office/officeart/2005/8/layout/vProcess5"/>
    <dgm:cxn modelId="{2387E561-A15A-4013-886A-CEFFF77AFF6E}" type="presParOf" srcId="{652EB9F2-1585-473F-A3F4-62B993179BB7}" destId="{82052191-DDCB-441A-964B-F65D2FD8E400}" srcOrd="4" destOrd="0" presId="urn:microsoft.com/office/officeart/2005/8/layout/vProcess5"/>
    <dgm:cxn modelId="{A7264C8E-FE02-4D67-812F-303B080CF2AD}" type="presParOf" srcId="{652EB9F2-1585-473F-A3F4-62B993179BB7}" destId="{6A351AED-2B0A-469D-9B5C-CC5A8218C8BB}" srcOrd="5" destOrd="0" presId="urn:microsoft.com/office/officeart/2005/8/layout/vProcess5"/>
    <dgm:cxn modelId="{E9F5495E-D442-4CD3-8C94-AC950FE51CE3}" type="presParOf" srcId="{652EB9F2-1585-473F-A3F4-62B993179BB7}" destId="{0B3CCB9C-AC09-471F-B257-BE899A9C2FE1}" srcOrd="6" destOrd="0" presId="urn:microsoft.com/office/officeart/2005/8/layout/vProcess5"/>
    <dgm:cxn modelId="{E7DA0337-293E-4BD0-8D5A-B31CCB3AF0E7}" type="presParOf" srcId="{652EB9F2-1585-473F-A3F4-62B993179BB7}" destId="{B5E6BDC5-802A-4161-A8B3-D6899C4E8F01}" srcOrd="7" destOrd="0" presId="urn:microsoft.com/office/officeart/2005/8/layout/vProcess5"/>
    <dgm:cxn modelId="{567B1454-15A6-4CF0-9AB8-4A499C14D743}" type="presParOf" srcId="{652EB9F2-1585-473F-A3F4-62B993179BB7}" destId="{D91914A7-3387-4822-80A5-4BBBF4FE829D}" srcOrd="8" destOrd="0" presId="urn:microsoft.com/office/officeart/2005/8/layout/vProcess5"/>
    <dgm:cxn modelId="{93633CA1-D61A-4C17-8E3A-FA7A3DF5F3D4}" type="presParOf" srcId="{652EB9F2-1585-473F-A3F4-62B993179BB7}" destId="{317CFE31-D822-4604-A7B9-4FC69D9F5DAA}" srcOrd="9" destOrd="0" presId="urn:microsoft.com/office/officeart/2005/8/layout/vProcess5"/>
    <dgm:cxn modelId="{73E09919-86E8-43D5-8778-F01DFB7E744F}" type="presParOf" srcId="{652EB9F2-1585-473F-A3F4-62B993179BB7}" destId="{78100ABD-3841-4D00-8A57-8318DCCFD838}" srcOrd="10" destOrd="0" presId="urn:microsoft.com/office/officeart/2005/8/layout/vProcess5"/>
    <dgm:cxn modelId="{D80F8BCA-35FD-4B54-B52F-811D8062E5F5}" type="presParOf" srcId="{652EB9F2-1585-473F-A3F4-62B993179BB7}" destId="{21A32D1C-E5DA-4C6D-95C2-50EC83051C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C5C1A-10D9-43A3-B1B3-E0ACE5AB942D}">
      <dsp:nvSpPr>
        <dsp:cNvPr id="0" name=""/>
        <dsp:cNvSpPr/>
      </dsp:nvSpPr>
      <dsp:spPr>
        <a:xfrm rot="5400000">
          <a:off x="5143268" y="-2324599"/>
          <a:ext cx="798133" cy="5944502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июня 1964 г.</a:t>
          </a:r>
          <a:endParaRPr lang="ru-RU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70084" y="287547"/>
        <a:ext cx="5905540" cy="720209"/>
      </dsp:txXfrm>
    </dsp:sp>
    <dsp:sp modelId="{F811E362-BE06-477D-AC56-8E0CBFEDAD91}">
      <dsp:nvSpPr>
        <dsp:cNvPr id="0" name=""/>
        <dsp:cNvSpPr/>
      </dsp:nvSpPr>
      <dsp:spPr>
        <a:xfrm>
          <a:off x="386171" y="105204"/>
          <a:ext cx="2205849" cy="70078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ДАТА ОБРАЗОВАНИЯ: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380" y="139413"/>
        <a:ext cx="2137431" cy="632362"/>
      </dsp:txXfrm>
    </dsp:sp>
    <dsp:sp modelId="{DF6C0344-C6A6-4A91-A4D3-224C06A7E65D}">
      <dsp:nvSpPr>
        <dsp:cNvPr id="0" name=""/>
        <dsp:cNvSpPr/>
      </dsp:nvSpPr>
      <dsp:spPr>
        <a:xfrm rot="5400000">
          <a:off x="5073756" y="-1580999"/>
          <a:ext cx="980162" cy="5954082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образования и науки РС(Я) 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имущественных и земельных отношений РС(Я)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86796" y="953809"/>
        <a:ext cx="5906234" cy="884466"/>
      </dsp:txXfrm>
    </dsp:sp>
    <dsp:sp modelId="{34291459-9922-4291-8E08-D081EAA2C38A}">
      <dsp:nvSpPr>
        <dsp:cNvPr id="0" name=""/>
        <dsp:cNvSpPr/>
      </dsp:nvSpPr>
      <dsp:spPr>
        <a:xfrm>
          <a:off x="386171" y="941210"/>
          <a:ext cx="2189425" cy="89752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УЧРЕДИТЕЛИ</a:t>
          </a: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984" y="985023"/>
        <a:ext cx="2101799" cy="809895"/>
      </dsp:txXfrm>
    </dsp:sp>
    <dsp:sp modelId="{C2F9B27C-3D7E-4E3D-A7B3-9A2F5B64ABC1}">
      <dsp:nvSpPr>
        <dsp:cNvPr id="0" name=""/>
        <dsp:cNvSpPr/>
      </dsp:nvSpPr>
      <dsp:spPr>
        <a:xfrm rot="5400000">
          <a:off x="5289440" y="-718421"/>
          <a:ext cx="555995" cy="5927466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Якутск. Покровский тракт 10 км.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03705" y="1994455"/>
        <a:ext cx="5900325" cy="501713"/>
      </dsp:txXfrm>
    </dsp:sp>
    <dsp:sp modelId="{AF07129A-A16F-434E-83DF-AF051886D84D}">
      <dsp:nvSpPr>
        <dsp:cNvPr id="0" name=""/>
        <dsp:cNvSpPr/>
      </dsp:nvSpPr>
      <dsp:spPr>
        <a:xfrm>
          <a:off x="406248" y="1930142"/>
          <a:ext cx="2205881" cy="63034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АДРЕС: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19" y="1960913"/>
        <a:ext cx="2144339" cy="568801"/>
      </dsp:txXfrm>
    </dsp:sp>
    <dsp:sp modelId="{95B76E35-F480-4542-85BF-6B8145057D5A}">
      <dsp:nvSpPr>
        <dsp:cNvPr id="0" name=""/>
        <dsp:cNvSpPr/>
      </dsp:nvSpPr>
      <dsp:spPr>
        <a:xfrm rot="5400000">
          <a:off x="4946803" y="199394"/>
          <a:ext cx="1247425" cy="5992393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Директор – Федоров Анатолий Алексеевич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Зам. директора по УМР – Захарова Светлана Сергеевна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Зам. директора по ВР – 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Кондакова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Октябрина Валерьевна 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Зам. директора по АХЧ – 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Сортолова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Татьяна Егоровна</a:t>
          </a:r>
        </a:p>
      </dsp:txBody>
      <dsp:txXfrm rot="-5400000">
        <a:off x="2574319" y="2632772"/>
        <a:ext cx="5931499" cy="1125637"/>
      </dsp:txXfrm>
    </dsp:sp>
    <dsp:sp modelId="{7983A54D-9BC2-452F-86A0-70C0E303C6EA}">
      <dsp:nvSpPr>
        <dsp:cNvPr id="0" name=""/>
        <dsp:cNvSpPr/>
      </dsp:nvSpPr>
      <dsp:spPr>
        <a:xfrm>
          <a:off x="372461" y="2623121"/>
          <a:ext cx="2218781" cy="117142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АДМИНИСТРАТИВНЫЙ АППАРАТ:</a:t>
          </a:r>
          <a:endParaRPr lang="ru-RU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645" y="2680305"/>
        <a:ext cx="2104413" cy="1057055"/>
      </dsp:txXfrm>
    </dsp:sp>
    <dsp:sp modelId="{9D335C39-F3B7-457F-B5FD-54EA7748F019}">
      <dsp:nvSpPr>
        <dsp:cNvPr id="0" name=""/>
        <dsp:cNvSpPr/>
      </dsp:nvSpPr>
      <dsp:spPr>
        <a:xfrm rot="5400000">
          <a:off x="5294254" y="1294742"/>
          <a:ext cx="593058" cy="5965382"/>
        </a:xfrm>
        <a:prstGeom prst="round2Same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189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08093" y="4009855"/>
        <a:ext cx="5936431" cy="535156"/>
      </dsp:txXfrm>
    </dsp:sp>
    <dsp:sp modelId="{75ABA8FE-183A-477C-B776-D9C128CD0D51}">
      <dsp:nvSpPr>
        <dsp:cNvPr id="0" name=""/>
        <dsp:cNvSpPr/>
      </dsp:nvSpPr>
      <dsp:spPr>
        <a:xfrm>
          <a:off x="372461" y="3891117"/>
          <a:ext cx="2252538" cy="775576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ОБУЧАЮЩИХСЯ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2018-2019 УЧЕБНЫЙ ГОД</a:t>
          </a:r>
          <a:endParaRPr lang="ru-RU" sz="1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21" y="3928977"/>
        <a:ext cx="2176818" cy="699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41DEE-4174-499C-9BD6-E55492E721C1}">
      <dsp:nvSpPr>
        <dsp:cNvPr id="0" name=""/>
        <dsp:cNvSpPr/>
      </dsp:nvSpPr>
      <dsp:spPr>
        <a:xfrm rot="5400000">
          <a:off x="-120000" y="123629"/>
          <a:ext cx="800001" cy="56000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1964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3630"/>
        <a:ext cx="560001" cy="240000"/>
      </dsp:txXfrm>
    </dsp:sp>
    <dsp:sp modelId="{746740D1-8940-461A-AC15-7BF8B5540307}">
      <dsp:nvSpPr>
        <dsp:cNvPr id="0" name=""/>
        <dsp:cNvSpPr/>
      </dsp:nvSpPr>
      <dsp:spPr>
        <a:xfrm rot="5400000">
          <a:off x="4288514" y="-3742776"/>
          <a:ext cx="520001" cy="801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Республиканская вспомогательная школа-интернат Министерства Просвещения ЯАССР            «Республиканская специальная школа-интернат №3».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394" y="31728"/>
        <a:ext cx="7992857" cy="469233"/>
      </dsp:txXfrm>
    </dsp:sp>
    <dsp:sp modelId="{81CA25F7-C8B0-4240-9A9C-7C79BB66E34C}">
      <dsp:nvSpPr>
        <dsp:cNvPr id="0" name=""/>
        <dsp:cNvSpPr/>
      </dsp:nvSpPr>
      <dsp:spPr>
        <a:xfrm rot="5400000">
          <a:off x="-120000" y="824203"/>
          <a:ext cx="800001" cy="56000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shade val="50000"/>
              <a:hueOff val="-13828"/>
              <a:satOff val="-2803"/>
              <a:lumOff val="154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1967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984204"/>
        <a:ext cx="560001" cy="240000"/>
      </dsp:txXfrm>
    </dsp:sp>
    <dsp:sp modelId="{51089EDB-7E7F-467D-9F49-56067EFCFC50}">
      <dsp:nvSpPr>
        <dsp:cNvPr id="0" name=""/>
        <dsp:cNvSpPr/>
      </dsp:nvSpPr>
      <dsp:spPr>
        <a:xfrm rot="5400000">
          <a:off x="4309121" y="-3048801"/>
          <a:ext cx="520001" cy="801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«Республиканская специальная школа-интернат № 3             «Республиканская речевая школа-интернат № 1 г. Якутска».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0001" y="725703"/>
        <a:ext cx="7992857" cy="469233"/>
      </dsp:txXfrm>
    </dsp:sp>
    <dsp:sp modelId="{7ECE7F17-ED5F-4CAD-8CE0-F944F15F3ADA}">
      <dsp:nvSpPr>
        <dsp:cNvPr id="0" name=""/>
        <dsp:cNvSpPr/>
      </dsp:nvSpPr>
      <dsp:spPr>
        <a:xfrm rot="5400000">
          <a:off x="-120000" y="1524778"/>
          <a:ext cx="800001" cy="56000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1996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84779"/>
        <a:ext cx="560001" cy="240000"/>
      </dsp:txXfrm>
    </dsp:sp>
    <dsp:sp modelId="{B6001783-5AB2-493B-ABD5-2EDCBE8EA7A0}">
      <dsp:nvSpPr>
        <dsp:cNvPr id="0" name=""/>
        <dsp:cNvSpPr/>
      </dsp:nvSpPr>
      <dsp:spPr>
        <a:xfrm rot="5400000">
          <a:off x="4309121" y="-2344342"/>
          <a:ext cx="520001" cy="801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«Республиканская речевая школа-интернат № 1 г. Якутска»              «Республиканская школа-интернат для детей с тяжелыми нарушениями речи».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0001" y="1430162"/>
        <a:ext cx="7992857" cy="469233"/>
      </dsp:txXfrm>
    </dsp:sp>
    <dsp:sp modelId="{0F08DD36-D167-47F7-BE7E-15B444C06755}">
      <dsp:nvSpPr>
        <dsp:cNvPr id="0" name=""/>
        <dsp:cNvSpPr/>
      </dsp:nvSpPr>
      <dsp:spPr>
        <a:xfrm rot="5400000">
          <a:off x="-120000" y="2225352"/>
          <a:ext cx="800001" cy="56000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85353"/>
        <a:ext cx="560001" cy="240000"/>
      </dsp:txXfrm>
    </dsp:sp>
    <dsp:sp modelId="{491F0A6D-F885-41E6-8DC0-84E19BC07C16}">
      <dsp:nvSpPr>
        <dsp:cNvPr id="0" name=""/>
        <dsp:cNvSpPr/>
      </dsp:nvSpPr>
      <dsp:spPr>
        <a:xfrm rot="5400000">
          <a:off x="4309121" y="-1659133"/>
          <a:ext cx="520001" cy="801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«Республиканская школа-интернат для детей с тяжелыми нарушениями речи»              Государственное образовательной учреждение «Республиканская специальная (коррекционная) школа-интернат 5 вида».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0001" y="2115371"/>
        <a:ext cx="7992857" cy="469233"/>
      </dsp:txXfrm>
    </dsp:sp>
    <dsp:sp modelId="{508A85CE-54AE-456D-BFAE-8F59C8F0EFF6}">
      <dsp:nvSpPr>
        <dsp:cNvPr id="0" name=""/>
        <dsp:cNvSpPr/>
      </dsp:nvSpPr>
      <dsp:spPr>
        <a:xfrm rot="5400000">
          <a:off x="-120000" y="2925927"/>
          <a:ext cx="800001" cy="56000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2011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85928"/>
        <a:ext cx="560001" cy="240000"/>
      </dsp:txXfrm>
    </dsp:sp>
    <dsp:sp modelId="{DA5CC157-4D17-487F-AF35-020390CAAD60}">
      <dsp:nvSpPr>
        <dsp:cNvPr id="0" name=""/>
        <dsp:cNvSpPr/>
      </dsp:nvSpPr>
      <dsp:spPr>
        <a:xfrm rot="5400000">
          <a:off x="4309121" y="-943193"/>
          <a:ext cx="520001" cy="801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ГОУ «Республиканская специальная (коррекционная) школа-интернат 5 вида»                              ГКОУ РС (Я) «Республиканская специальная (коррекционная) школа-интернат V вида».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0001" y="2831311"/>
        <a:ext cx="7992857" cy="469233"/>
      </dsp:txXfrm>
    </dsp:sp>
    <dsp:sp modelId="{97B25580-675B-459E-BF72-E67B12182DEB}">
      <dsp:nvSpPr>
        <dsp:cNvPr id="0" name=""/>
        <dsp:cNvSpPr/>
      </dsp:nvSpPr>
      <dsp:spPr>
        <a:xfrm rot="5400000">
          <a:off x="-120000" y="3626501"/>
          <a:ext cx="800001" cy="560001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shade val="50000"/>
              <a:hueOff val="-13828"/>
              <a:satOff val="-2803"/>
              <a:lumOff val="154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86502"/>
        <a:ext cx="560001" cy="240000"/>
      </dsp:txXfrm>
    </dsp:sp>
    <dsp:sp modelId="{E5728F77-E962-4CAA-9096-2067A65FA172}">
      <dsp:nvSpPr>
        <dsp:cNvPr id="0" name=""/>
        <dsp:cNvSpPr/>
      </dsp:nvSpPr>
      <dsp:spPr>
        <a:xfrm rot="5400000">
          <a:off x="4309121" y="-242619"/>
          <a:ext cx="520001" cy="80182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ГКОУ РС (Я) «Республиканская специальная (коррекционная) школа интернат для обучающихся с ТНР»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0001" y="3531885"/>
        <a:ext cx="7992857" cy="469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8E80-F430-4690-8D49-D733A73A1F33}">
      <dsp:nvSpPr>
        <dsp:cNvPr id="0" name=""/>
        <dsp:cNvSpPr/>
      </dsp:nvSpPr>
      <dsp:spPr>
        <a:xfrm>
          <a:off x="14" y="38219"/>
          <a:ext cx="8807086" cy="690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Компетентностный</a:t>
          </a:r>
          <a:r>
            <a:rPr lang="ru-RU" sz="1800" b="1" u="sng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подход в обучении и воспитании – залог успешной социализации обучающихся с тяжелыми нарушениями речи</a:t>
          </a:r>
          <a:endParaRPr lang="ru-RU" sz="1800" b="1" u="sng" kern="1200" dirty="0">
            <a:solidFill>
              <a:schemeClr val="bg1"/>
            </a:solidFill>
          </a:endParaRPr>
        </a:p>
      </dsp:txBody>
      <dsp:txXfrm>
        <a:off x="20243" y="58448"/>
        <a:ext cx="8766628" cy="650218"/>
      </dsp:txXfrm>
    </dsp:sp>
    <dsp:sp modelId="{749B961D-4287-45DC-9C79-50A7FA1AA128}">
      <dsp:nvSpPr>
        <dsp:cNvPr id="0" name=""/>
        <dsp:cNvSpPr/>
      </dsp:nvSpPr>
      <dsp:spPr>
        <a:xfrm>
          <a:off x="765359" y="838880"/>
          <a:ext cx="1125478" cy="8624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F271AD-B91E-4B10-A2E1-76865C5EB95A}">
      <dsp:nvSpPr>
        <dsp:cNvPr id="0" name=""/>
        <dsp:cNvSpPr/>
      </dsp:nvSpPr>
      <dsp:spPr>
        <a:xfrm>
          <a:off x="3375694" y="793671"/>
          <a:ext cx="5222741" cy="10715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Компетентностный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 в обучении и воспитании младших школьников с ТНР в условиях школы-интерната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8011" y="845988"/>
        <a:ext cx="5118107" cy="966888"/>
      </dsp:txXfrm>
    </dsp:sp>
    <dsp:sp modelId="{881A7AA9-8090-4DB1-AF7D-5784DC255DC5}">
      <dsp:nvSpPr>
        <dsp:cNvPr id="0" name=""/>
        <dsp:cNvSpPr/>
      </dsp:nvSpPr>
      <dsp:spPr>
        <a:xfrm>
          <a:off x="1138311" y="2125021"/>
          <a:ext cx="428855" cy="31020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DF17F1-112C-4F37-9282-0235602EE329}">
      <dsp:nvSpPr>
        <dsp:cNvPr id="0" name=""/>
        <dsp:cNvSpPr/>
      </dsp:nvSpPr>
      <dsp:spPr>
        <a:xfrm>
          <a:off x="3357067" y="1918600"/>
          <a:ext cx="5297811" cy="10131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Компетентностный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подход в обучении детей с тяжелыми нарушениями речи по естественно-математическим предметам (математике, физике, биологии, химии, информатике и географии)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535" y="1968068"/>
        <a:ext cx="5198875" cy="914245"/>
      </dsp:txXfrm>
    </dsp:sp>
    <dsp:sp modelId="{95703C1D-AF9B-482B-BCD2-740C862AE413}">
      <dsp:nvSpPr>
        <dsp:cNvPr id="0" name=""/>
        <dsp:cNvSpPr/>
      </dsp:nvSpPr>
      <dsp:spPr>
        <a:xfrm flipH="1">
          <a:off x="1252336" y="3542099"/>
          <a:ext cx="100403" cy="1396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F6BBE8-AC3C-40E6-8435-72EF6F3CBC48}">
      <dsp:nvSpPr>
        <dsp:cNvPr id="0" name=""/>
        <dsp:cNvSpPr/>
      </dsp:nvSpPr>
      <dsp:spPr>
        <a:xfrm>
          <a:off x="3345830" y="3129855"/>
          <a:ext cx="5311973" cy="89167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коммуникативной и языковой  компетенций учащихся с ТНР как условие развития успешной личности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366" y="3173391"/>
        <a:ext cx="5224901" cy="804598"/>
      </dsp:txXfrm>
    </dsp:sp>
    <dsp:sp modelId="{BAF8CBC2-A4AE-46CC-AA5A-281CF1899247}">
      <dsp:nvSpPr>
        <dsp:cNvPr id="0" name=""/>
        <dsp:cNvSpPr/>
      </dsp:nvSpPr>
      <dsp:spPr>
        <a:xfrm>
          <a:off x="953436" y="4466122"/>
          <a:ext cx="652474" cy="146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256405-1682-4485-A67C-B758F30C46EA}">
      <dsp:nvSpPr>
        <dsp:cNvPr id="0" name=""/>
        <dsp:cNvSpPr/>
      </dsp:nvSpPr>
      <dsp:spPr>
        <a:xfrm>
          <a:off x="3378567" y="4163015"/>
          <a:ext cx="5376627" cy="9267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3814" y="4208262"/>
        <a:ext cx="5286133" cy="836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5D83A-12F8-47D3-8EB9-B089335FD3E0}">
      <dsp:nvSpPr>
        <dsp:cNvPr id="0" name=""/>
        <dsp:cNvSpPr/>
      </dsp:nvSpPr>
      <dsp:spPr>
        <a:xfrm>
          <a:off x="3360707" y="1955832"/>
          <a:ext cx="1485882" cy="1485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578309" y="2173434"/>
        <a:ext cx="1050678" cy="1050678"/>
      </dsp:txXfrm>
    </dsp:sp>
    <dsp:sp modelId="{585E59AF-A52D-40EC-A80E-A15618D960E0}">
      <dsp:nvSpPr>
        <dsp:cNvPr id="0" name=""/>
        <dsp:cNvSpPr/>
      </dsp:nvSpPr>
      <dsp:spPr>
        <a:xfrm rot="16200000">
          <a:off x="3892748" y="1728580"/>
          <a:ext cx="421801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21801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3104" y="1734386"/>
        <a:ext cx="21090" cy="21090"/>
      </dsp:txXfrm>
    </dsp:sp>
    <dsp:sp modelId="{6DB52FB2-FE8A-4EFE-8A65-B6E94237A367}">
      <dsp:nvSpPr>
        <dsp:cNvPr id="0" name=""/>
        <dsp:cNvSpPr/>
      </dsp:nvSpPr>
      <dsp:spPr>
        <a:xfrm>
          <a:off x="3294481" y="-5537"/>
          <a:ext cx="1618334" cy="1539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 направление</a:t>
          </a:r>
        </a:p>
      </dsp:txBody>
      <dsp:txXfrm>
        <a:off x="3531481" y="219927"/>
        <a:ext cx="1144334" cy="1088639"/>
      </dsp:txXfrm>
    </dsp:sp>
    <dsp:sp modelId="{0C08D180-F940-41B8-8357-095DD1A8BA93}">
      <dsp:nvSpPr>
        <dsp:cNvPr id="0" name=""/>
        <dsp:cNvSpPr/>
      </dsp:nvSpPr>
      <dsp:spPr>
        <a:xfrm rot="20582078">
          <a:off x="4808472" y="2426839"/>
          <a:ext cx="265928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265928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4788" y="2436542"/>
        <a:ext cx="13296" cy="13296"/>
      </dsp:txXfrm>
    </dsp:sp>
    <dsp:sp modelId="{DCF1B8C6-9F34-4938-85C1-B8C5EE6885E8}">
      <dsp:nvSpPr>
        <dsp:cNvPr id="0" name=""/>
        <dsp:cNvSpPr/>
      </dsp:nvSpPr>
      <dsp:spPr>
        <a:xfrm>
          <a:off x="5032045" y="1403503"/>
          <a:ext cx="1587502" cy="1539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Общекультурное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</a:p>
      </dsp:txBody>
      <dsp:txXfrm>
        <a:off x="5264529" y="1629000"/>
        <a:ext cx="1122534" cy="1088796"/>
      </dsp:txXfrm>
    </dsp:sp>
    <dsp:sp modelId="{068E21A1-6E5B-45A0-9D34-616891A1C2F3}">
      <dsp:nvSpPr>
        <dsp:cNvPr id="0" name=""/>
        <dsp:cNvSpPr/>
      </dsp:nvSpPr>
      <dsp:spPr>
        <a:xfrm rot="3193754">
          <a:off x="4463419" y="3447109"/>
          <a:ext cx="423359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23359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64515" y="3452876"/>
        <a:ext cx="21167" cy="21167"/>
      </dsp:txXfrm>
    </dsp:sp>
    <dsp:sp modelId="{76D04B54-8049-443E-A613-DFC4F50B5366}">
      <dsp:nvSpPr>
        <dsp:cNvPr id="0" name=""/>
        <dsp:cNvSpPr/>
      </dsp:nvSpPr>
      <dsp:spPr>
        <a:xfrm>
          <a:off x="4431997" y="3503406"/>
          <a:ext cx="1678438" cy="1515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Общеинтел-лектуальное</a:t>
          </a: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направление</a:t>
          </a:r>
        </a:p>
      </dsp:txBody>
      <dsp:txXfrm>
        <a:off x="4677799" y="3725345"/>
        <a:ext cx="1186834" cy="1071618"/>
      </dsp:txXfrm>
    </dsp:sp>
    <dsp:sp modelId="{66AA4972-EDF5-47D9-81B4-225475537B43}">
      <dsp:nvSpPr>
        <dsp:cNvPr id="0" name=""/>
        <dsp:cNvSpPr/>
      </dsp:nvSpPr>
      <dsp:spPr>
        <a:xfrm rot="7560000">
          <a:off x="3339031" y="3450562"/>
          <a:ext cx="41306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1306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35236" y="3456586"/>
        <a:ext cx="20653" cy="20653"/>
      </dsp:txXfrm>
    </dsp:sp>
    <dsp:sp modelId="{2589A6A5-AE35-4551-A5C8-C77A04D23329}">
      <dsp:nvSpPr>
        <dsp:cNvPr id="0" name=""/>
        <dsp:cNvSpPr/>
      </dsp:nvSpPr>
      <dsp:spPr>
        <a:xfrm>
          <a:off x="2156362" y="3500607"/>
          <a:ext cx="1620399" cy="1526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направление</a:t>
          </a:r>
        </a:p>
      </dsp:txBody>
      <dsp:txXfrm>
        <a:off x="2393664" y="3724152"/>
        <a:ext cx="1145795" cy="1079372"/>
      </dsp:txXfrm>
    </dsp:sp>
    <dsp:sp modelId="{1CE99B83-2BCE-43DD-BFAD-E52451C77C60}">
      <dsp:nvSpPr>
        <dsp:cNvPr id="0" name=""/>
        <dsp:cNvSpPr/>
      </dsp:nvSpPr>
      <dsp:spPr>
        <a:xfrm rot="11898533">
          <a:off x="3027277" y="2389243"/>
          <a:ext cx="380675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380675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08098" y="2396076"/>
        <a:ext cx="19033" cy="19033"/>
      </dsp:txXfrm>
    </dsp:sp>
    <dsp:sp modelId="{A3CE0FFB-C914-45BC-957F-151CF77A75C6}">
      <dsp:nvSpPr>
        <dsp:cNvPr id="0" name=""/>
        <dsp:cNvSpPr/>
      </dsp:nvSpPr>
      <dsp:spPr>
        <a:xfrm>
          <a:off x="1441552" y="1338746"/>
          <a:ext cx="1644500" cy="150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</a:t>
          </a:r>
        </a:p>
      </dsp:txBody>
      <dsp:txXfrm>
        <a:off x="1682383" y="1558779"/>
        <a:ext cx="1162838" cy="1062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FA236-2CC0-4F13-A057-F535F2512BCB}">
      <dsp:nvSpPr>
        <dsp:cNvPr id="0" name=""/>
        <dsp:cNvSpPr/>
      </dsp:nvSpPr>
      <dsp:spPr>
        <a:xfrm>
          <a:off x="1929828" y="597063"/>
          <a:ext cx="4009847" cy="4092934"/>
        </a:xfrm>
        <a:prstGeom prst="blockArc">
          <a:avLst>
            <a:gd name="adj1" fmla="val 11948725"/>
            <a:gd name="adj2" fmla="val 1653590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18BDF-976C-42CF-8DC6-9E5BFFAC0DE7}">
      <dsp:nvSpPr>
        <dsp:cNvPr id="0" name=""/>
        <dsp:cNvSpPr/>
      </dsp:nvSpPr>
      <dsp:spPr>
        <a:xfrm>
          <a:off x="1939237" y="549244"/>
          <a:ext cx="4434326" cy="4092934"/>
        </a:xfrm>
        <a:prstGeom prst="blockArc">
          <a:avLst>
            <a:gd name="adj1" fmla="val 7617959"/>
            <a:gd name="adj2" fmla="val 1172172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7972-0750-4624-A868-8639A8706216}">
      <dsp:nvSpPr>
        <dsp:cNvPr id="0" name=""/>
        <dsp:cNvSpPr/>
      </dsp:nvSpPr>
      <dsp:spPr>
        <a:xfrm>
          <a:off x="2241417" y="713666"/>
          <a:ext cx="4092934" cy="4092934"/>
        </a:xfrm>
        <a:prstGeom prst="blockArc">
          <a:avLst>
            <a:gd name="adj1" fmla="val 2809616"/>
            <a:gd name="adj2" fmla="val 803156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0322-9902-491C-A8BD-00C606ADA402}">
      <dsp:nvSpPr>
        <dsp:cNvPr id="0" name=""/>
        <dsp:cNvSpPr/>
      </dsp:nvSpPr>
      <dsp:spPr>
        <a:xfrm>
          <a:off x="2142239" y="583483"/>
          <a:ext cx="4433261" cy="4080696"/>
        </a:xfrm>
        <a:prstGeom prst="blockArc">
          <a:avLst>
            <a:gd name="adj1" fmla="val 20104358"/>
            <a:gd name="adj2" fmla="val 3148991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0C7C2-BD3F-4E59-8D51-D277BEEC1EA6}">
      <dsp:nvSpPr>
        <dsp:cNvPr id="0" name=""/>
        <dsp:cNvSpPr/>
      </dsp:nvSpPr>
      <dsp:spPr>
        <a:xfrm>
          <a:off x="2362168" y="571180"/>
          <a:ext cx="4092934" cy="4092934"/>
        </a:xfrm>
        <a:prstGeom prst="blockArc">
          <a:avLst>
            <a:gd name="adj1" fmla="val 15812876"/>
            <a:gd name="adj2" fmla="val 19922279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1A64-E629-4CD4-AB71-C7FFF0C972BE}">
      <dsp:nvSpPr>
        <dsp:cNvPr id="0" name=""/>
        <dsp:cNvSpPr/>
      </dsp:nvSpPr>
      <dsp:spPr>
        <a:xfrm>
          <a:off x="3311481" y="1781079"/>
          <a:ext cx="1882027" cy="1882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3587097" y="2056695"/>
        <a:ext cx="1330795" cy="1330795"/>
      </dsp:txXfrm>
    </dsp:sp>
    <dsp:sp modelId="{A06A8C9C-8E38-47C1-894E-946A2216FAF7}">
      <dsp:nvSpPr>
        <dsp:cNvPr id="0" name=""/>
        <dsp:cNvSpPr/>
      </dsp:nvSpPr>
      <dsp:spPr>
        <a:xfrm>
          <a:off x="3425985" y="-11264"/>
          <a:ext cx="1669513" cy="1504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Здоровьесберега-ющей</a:t>
          </a: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компетенции обучающихся</a:t>
          </a:r>
          <a:endParaRPr lang="ru-RU" sz="1200" b="1" kern="1200" dirty="0"/>
        </a:p>
      </dsp:txBody>
      <dsp:txXfrm>
        <a:off x="3670480" y="209021"/>
        <a:ext cx="1180523" cy="1063633"/>
      </dsp:txXfrm>
    </dsp:sp>
    <dsp:sp modelId="{2200AE40-0820-444F-A074-89FB52C3C59B}">
      <dsp:nvSpPr>
        <dsp:cNvPr id="0" name=""/>
        <dsp:cNvSpPr/>
      </dsp:nvSpPr>
      <dsp:spPr>
        <a:xfrm>
          <a:off x="5433160" y="1010850"/>
          <a:ext cx="1635773" cy="1558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общекультурных компетенций обучающихся</a:t>
          </a:r>
          <a:endParaRPr lang="ru-RU" sz="1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2713" y="1239026"/>
        <a:ext cx="1156667" cy="1101733"/>
      </dsp:txXfrm>
    </dsp:sp>
    <dsp:sp modelId="{265030B3-1F3F-415C-92CC-31B5FB59132F}">
      <dsp:nvSpPr>
        <dsp:cNvPr id="0" name=""/>
        <dsp:cNvSpPr/>
      </dsp:nvSpPr>
      <dsp:spPr>
        <a:xfrm>
          <a:off x="4798970" y="3471163"/>
          <a:ext cx="1713330" cy="1493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познавательных компетенций обучающихся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9881" y="3689911"/>
        <a:ext cx="1211508" cy="1056207"/>
      </dsp:txXfrm>
    </dsp:sp>
    <dsp:sp modelId="{1DC67778-C2D9-4B27-9065-8CEB962216ED}">
      <dsp:nvSpPr>
        <dsp:cNvPr id="0" name=""/>
        <dsp:cNvSpPr/>
      </dsp:nvSpPr>
      <dsp:spPr>
        <a:xfrm>
          <a:off x="1973155" y="3426025"/>
          <a:ext cx="1859221" cy="1550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социальных, 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коммуникативных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компетенций необходимых для эффективного взаимодействия в социуме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5432" y="3653163"/>
        <a:ext cx="1314667" cy="1096721"/>
      </dsp:txXfrm>
    </dsp:sp>
    <dsp:sp modelId="{0C76ACCB-0C61-42C4-976D-6E22EB59220F}">
      <dsp:nvSpPr>
        <dsp:cNvPr id="0" name=""/>
        <dsp:cNvSpPr/>
      </dsp:nvSpPr>
      <dsp:spPr>
        <a:xfrm>
          <a:off x="1376770" y="1325157"/>
          <a:ext cx="1600967" cy="1499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духовно-нравственных компетенций обучающихся - «становиться лучше»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1226" y="1544700"/>
        <a:ext cx="1132055" cy="1060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4BD6A-A9E4-430A-A86D-9DBB871C00B0}">
      <dsp:nvSpPr>
        <dsp:cNvPr id="0" name=""/>
        <dsp:cNvSpPr/>
      </dsp:nvSpPr>
      <dsp:spPr>
        <a:xfrm>
          <a:off x="0" y="-11288"/>
          <a:ext cx="7089422" cy="11135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ключевых компетенций обучающихся с тяжелыми нарушениями речи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14" y="21326"/>
        <a:ext cx="5624586" cy="1048289"/>
      </dsp:txXfrm>
    </dsp:sp>
    <dsp:sp modelId="{7117C62E-E45D-463C-A377-5C0FBA43422E}">
      <dsp:nvSpPr>
        <dsp:cNvPr id="0" name=""/>
        <dsp:cNvSpPr/>
      </dsp:nvSpPr>
      <dsp:spPr>
        <a:xfrm>
          <a:off x="571194" y="1217165"/>
          <a:ext cx="7089422" cy="1266613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Успешная социализация обучающихся с тяжелыми нарушениями речи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292" y="1254263"/>
        <a:ext cx="5598188" cy="1192417"/>
      </dsp:txXfrm>
    </dsp:sp>
    <dsp:sp modelId="{38AEA3DA-B2FC-482C-98CA-729364D70249}">
      <dsp:nvSpPr>
        <dsp:cNvPr id="0" name=""/>
        <dsp:cNvSpPr/>
      </dsp:nvSpPr>
      <dsp:spPr>
        <a:xfrm>
          <a:off x="1156072" y="2702773"/>
          <a:ext cx="7089422" cy="1266613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Условия, созданные в образовательной среде и ее наполнение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3170" y="2739871"/>
        <a:ext cx="5607050" cy="1192417"/>
      </dsp:txXfrm>
    </dsp:sp>
    <dsp:sp modelId="{82052191-DDCB-441A-964B-F65D2FD8E400}">
      <dsp:nvSpPr>
        <dsp:cNvPr id="0" name=""/>
        <dsp:cNvSpPr/>
      </dsp:nvSpPr>
      <dsp:spPr>
        <a:xfrm>
          <a:off x="1738468" y="4193340"/>
          <a:ext cx="7089422" cy="161795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«Социальное партнерство  со </a:t>
          </a:r>
          <a:r>
            <a:rPr lang="ru-RU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режиме открытого образовательного пространства»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5856" y="4240728"/>
        <a:ext cx="5577608" cy="1523182"/>
      </dsp:txXfrm>
    </dsp:sp>
    <dsp:sp modelId="{6A351AED-2B0A-469D-9B5C-CC5A8218C8BB}">
      <dsp:nvSpPr>
        <dsp:cNvPr id="0" name=""/>
        <dsp:cNvSpPr/>
      </dsp:nvSpPr>
      <dsp:spPr>
        <a:xfrm>
          <a:off x="6266123" y="882273"/>
          <a:ext cx="823298" cy="8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51365" y="882273"/>
        <a:ext cx="452814" cy="619532"/>
      </dsp:txXfrm>
    </dsp:sp>
    <dsp:sp modelId="{0B3CCB9C-AC09-471F-B257-BE899A9C2FE1}">
      <dsp:nvSpPr>
        <dsp:cNvPr id="0" name=""/>
        <dsp:cNvSpPr/>
      </dsp:nvSpPr>
      <dsp:spPr>
        <a:xfrm>
          <a:off x="6859863" y="2379180"/>
          <a:ext cx="823298" cy="8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45105" y="2379180"/>
        <a:ext cx="452814" cy="619532"/>
      </dsp:txXfrm>
    </dsp:sp>
    <dsp:sp modelId="{B5E6BDC5-802A-4161-A8B3-D6899C4E8F01}">
      <dsp:nvSpPr>
        <dsp:cNvPr id="0" name=""/>
        <dsp:cNvSpPr/>
      </dsp:nvSpPr>
      <dsp:spPr>
        <a:xfrm>
          <a:off x="7444740" y="3876086"/>
          <a:ext cx="823298" cy="8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629982" y="3876086"/>
        <a:ext cx="452814" cy="619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0.8032</cdr:y>
    </cdr:from>
    <cdr:to>
      <cdr:x>0.3914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864" y="40688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0.04471</cdr:x>
      <cdr:y>0.02814</cdr:y>
    </cdr:from>
    <cdr:to>
      <cdr:x>0.96328</cdr:x>
      <cdr:y>0.89681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782" y="129395"/>
          <a:ext cx="3899140" cy="3994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0.15851</cdr:x>
      <cdr:y>0.47092</cdr:y>
    </cdr:from>
    <cdr:to>
      <cdr:x>0.80476</cdr:x>
      <cdr:y>0.89306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861" y="2165228"/>
          <a:ext cx="2743200" cy="1940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в 2017-2018  учебном 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прошли – 13  педагогов;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профессиональной 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переподготовки – 3 педагога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0.54292</cdr:x>
      <cdr:y>0.30638</cdr:y>
    </cdr:from>
    <cdr:to>
      <cdr:x>0.77039</cdr:x>
      <cdr:y>0.53191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483" y="12422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54,5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0.27468</cdr:x>
      <cdr:y>0.34255</cdr:y>
    </cdr:from>
    <cdr:to>
      <cdr:x>0.50215</cdr:x>
      <cdr:y>0.56808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4181" y="13888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27.5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0.27897</cdr:x>
      <cdr:y>0.19787</cdr:y>
    </cdr:from>
    <cdr:to>
      <cdr:x>0.53648</cdr:x>
      <cdr:y>0.3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21434" y="802256"/>
          <a:ext cx="1035170" cy="41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0.28541</cdr:x>
      <cdr:y>0.21702</cdr:y>
    </cdr:from>
    <cdr:to>
      <cdr:x>0.51288</cdr:x>
      <cdr:y>0.46596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47314" y="879892"/>
          <a:ext cx="914400" cy="1009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12.5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0.37124</cdr:x>
      <cdr:y>0.17872</cdr:y>
    </cdr:from>
    <cdr:to>
      <cdr:x>0.66309</cdr:x>
      <cdr:y>0.4617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92370" y="724617"/>
          <a:ext cx="1173193" cy="1147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0.39056</cdr:x>
      <cdr:y>0.20425</cdr:y>
    </cdr:from>
    <cdr:to>
      <cdr:x>0.61803</cdr:x>
      <cdr:y>0.42979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0008" y="8281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5.5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0.63687</cdr:y>
    </cdr:from>
    <cdr:to>
      <cdr:x>0.55365</cdr:x>
      <cdr:y>0.83426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2950233"/>
          <a:ext cx="222561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Высшая  квалификационная категория – 54,5%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Первая квалификационная категория – 27,5 %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Соответствуют занимаемой должности – 12,5%</a:t>
          </a:r>
        </a:p>
        <a:p xmlns:a="http://schemas.openxmlformats.org/drawingml/2006/main"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категорий – 5,5%</a:t>
          </a:r>
        </a:p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ACF0-BBA4-4F0B-BC4A-11E45E23AC14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D1BC-B6B0-41F7-9982-28C34FADC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7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5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4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3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4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1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3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D1BC-B6B0-41F7-9982-28C34FADCB2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2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3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2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4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9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0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A5678-3E44-44D4-B19D-1BA08D52D88C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8D01-47AB-4016-84DD-4A537B07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5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hoto12031291_33103269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vk.com/photo-55271385_323351322" TargetMode="External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79" y="926857"/>
            <a:ext cx="3333406" cy="32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962" y="160935"/>
            <a:ext cx="8720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САХА (ЯКУТИЯ)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ИМУЩЕСТВЕННЫХ И ЗЕМЕЛЬНЫХ ОТНОШЕНИЙ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САХА (ЯКУТИЯ)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94" y="4060885"/>
            <a:ext cx="8665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казенное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Республики Саха (Якутия) 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«Республиканская специальная (коррекционная) школа-интернат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обучающихся с ТНР»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2723" y="180089"/>
            <a:ext cx="8900963" cy="0"/>
          </a:xfrm>
          <a:prstGeom prst="line">
            <a:avLst/>
          </a:prstGeom>
          <a:ln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15504" y="6671153"/>
            <a:ext cx="8900963" cy="1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2723" y="180089"/>
            <a:ext cx="0" cy="650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9016468" y="190919"/>
            <a:ext cx="7218" cy="649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4845"/>
            <a:ext cx="8229600" cy="16648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464" y="910087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езультаты государственной итоговой </a:t>
            </a:r>
            <a:r>
              <a:rPr lang="ru-RU" b="1" dirty="0">
                <a:solidFill>
                  <a:srgbClr val="FF0000"/>
                </a:solidFill>
              </a:rPr>
              <a:t>аттестации обучающихся за основную школу в 10-х классах </a:t>
            </a:r>
            <a:r>
              <a:rPr lang="ru-RU" b="1" dirty="0" smtClean="0">
                <a:solidFill>
                  <a:srgbClr val="FF0000"/>
                </a:solidFill>
              </a:rPr>
              <a:t>2017-2018 </a:t>
            </a:r>
            <a:r>
              <a:rPr lang="ru-RU" b="1" dirty="0">
                <a:solidFill>
                  <a:srgbClr val="FF0000"/>
                </a:solidFill>
              </a:rPr>
              <a:t>учебного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</a:p>
          <a:p>
            <a:pPr marL="0" lv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46804"/>
              </p:ext>
            </p:extLst>
          </p:nvPr>
        </p:nvGraphicFramePr>
        <p:xfrm>
          <a:off x="802490" y="2622427"/>
          <a:ext cx="7823925" cy="357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610"/>
                <a:gridCol w="3241198"/>
                <a:gridCol w="1766385"/>
                <a:gridCol w="1994732"/>
              </a:tblGrid>
              <a:tr h="905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Классы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 (качество %)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(качество %)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1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«а»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71,4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14,3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1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«б»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83,3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1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«а», «б» (кол-во уч-ся 13) 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77,35 (57)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32,1 (28,5)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6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Приращение по сравнению с прошлым уч. годом 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20,35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3,6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9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32" y="8784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Мониторинг поступления выпускников </a:t>
            </a:r>
            <a:endParaRPr lang="ru-RU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967468"/>
              </p:ext>
            </p:extLst>
          </p:nvPr>
        </p:nvGraphicFramePr>
        <p:xfrm>
          <a:off x="483081" y="2216989"/>
          <a:ext cx="8281356" cy="4097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226"/>
                <a:gridCol w="1380226"/>
                <a:gridCol w="1380226"/>
                <a:gridCol w="1380226"/>
                <a:gridCol w="1380226"/>
                <a:gridCol w="1380226"/>
              </a:tblGrid>
              <a:tr h="910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Кол-во 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ССУЗЫ 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Проф. лицей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Работают 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Не работают, не учатся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2015-2016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62,5%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– инвалид детства выехал за пределы РС(Я)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55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2016-2017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136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2017-2018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– работает, 1 – учится в МОБУ  «СОШ №21»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188" y="327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6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914401"/>
            <a:ext cx="8229600" cy="15125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Предметными комиссиями ЦМКО МО РС (Я) проверены и выставлены баллы. Оценки выставлены ГЭК МО РС (Я).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64005"/>
              </p:ext>
            </p:extLst>
          </p:nvPr>
        </p:nvGraphicFramePr>
        <p:xfrm>
          <a:off x="448574" y="2859655"/>
          <a:ext cx="8203720" cy="305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744"/>
                <a:gridCol w="1640744"/>
                <a:gridCol w="1640744"/>
                <a:gridCol w="1640744"/>
                <a:gridCol w="1640744"/>
              </a:tblGrid>
              <a:tr h="7252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Times New Roman"/>
                        </a:rPr>
                        <a:t>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Times New Roman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Times New Roman"/>
                        </a:rPr>
                        <a:t>Успеваемость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</a:rPr>
                        <a:t>Качество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73352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написавших работу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13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13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100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30,8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77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00730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Оценки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«5»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«4»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4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8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2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8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222"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9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на предметных олимпиадах городских и республиканских уровней среди коррекционных школ 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876483"/>
              </p:ext>
            </p:extLst>
          </p:nvPr>
        </p:nvGraphicFramePr>
        <p:xfrm>
          <a:off x="414068" y="2018579"/>
          <a:ext cx="8281359" cy="369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43"/>
                <a:gridCol w="1345721"/>
                <a:gridCol w="1026543"/>
                <a:gridCol w="1199072"/>
                <a:gridCol w="1078302"/>
                <a:gridCol w="1010811"/>
                <a:gridCol w="1137167"/>
              </a:tblGrid>
              <a:tr h="1915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Предметы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Побе</a:t>
                      </a:r>
                      <a:r>
                        <a:rPr lang="ru-RU" sz="1600" dirty="0" smtClean="0"/>
                        <a:t>-дите-</a:t>
                      </a:r>
                    </a:p>
                    <a:p>
                      <a:r>
                        <a:rPr lang="ru-RU" sz="1600" dirty="0" smtClean="0"/>
                        <a:t>ли и при-</a:t>
                      </a:r>
                      <a:r>
                        <a:rPr lang="ru-RU" sz="1600" dirty="0" err="1" smtClean="0"/>
                        <a:t>зеры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2015-2016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Обще-</a:t>
                      </a:r>
                      <a:r>
                        <a:rPr lang="ru-RU" sz="1600" dirty="0" err="1" smtClean="0"/>
                        <a:t>коман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дное</a:t>
                      </a:r>
                      <a:r>
                        <a:rPr lang="ru-RU" sz="1600" dirty="0" smtClean="0"/>
                        <a:t> место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Победители призеры </a:t>
                      </a:r>
                    </a:p>
                    <a:p>
                      <a:r>
                        <a:rPr lang="ru-RU" sz="1600" dirty="0" smtClean="0"/>
                        <a:t>2016-2017у.г.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Обще-</a:t>
                      </a:r>
                      <a:r>
                        <a:rPr lang="ru-RU" sz="1600" dirty="0" err="1" smtClean="0"/>
                        <a:t>коман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дное</a:t>
                      </a:r>
                      <a:r>
                        <a:rPr lang="ru-RU" sz="1600" dirty="0" smtClean="0"/>
                        <a:t> место 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Победители и призеры</a:t>
                      </a:r>
                    </a:p>
                    <a:p>
                      <a:r>
                        <a:rPr lang="ru-RU" sz="1600" dirty="0" smtClean="0"/>
                        <a:t>2017-2018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Обще-</a:t>
                      </a:r>
                      <a:r>
                        <a:rPr lang="ru-RU" sz="1600" dirty="0" err="1" smtClean="0"/>
                        <a:t>коман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дное</a:t>
                      </a:r>
                      <a:r>
                        <a:rPr lang="ru-RU" sz="1600" dirty="0" smtClean="0"/>
                        <a:t> место 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02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Русский язык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место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место-</a:t>
                      </a:r>
                    </a:p>
                    <a:p>
                      <a:pPr algn="ctr"/>
                      <a:r>
                        <a:rPr lang="ru-RU" sz="1600" dirty="0" smtClean="0"/>
                        <a:t>2 место- март, 2018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17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Математика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172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65766" y="367485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907844"/>
            <a:ext cx="9234535" cy="6448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школы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39930178"/>
              </p:ext>
            </p:extLst>
          </p:nvPr>
        </p:nvGraphicFramePr>
        <p:xfrm>
          <a:off x="211756" y="1424539"/>
          <a:ext cx="8807116" cy="51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Овал 19"/>
          <p:cNvSpPr/>
          <p:nvPr/>
        </p:nvSpPr>
        <p:spPr>
          <a:xfrm>
            <a:off x="442477" y="2154738"/>
            <a:ext cx="2319974" cy="1088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13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42477" y="3305239"/>
            <a:ext cx="2319974" cy="1088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естественно-математического </a:t>
            </a:r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</a:p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42477" y="4455740"/>
            <a:ext cx="2319974" cy="1088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3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гуманитарного </a:t>
            </a:r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</a:p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42477" y="5606241"/>
            <a:ext cx="2319974" cy="1088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 воспитателей 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868328" y="2589196"/>
            <a:ext cx="596767" cy="34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868327" y="3676472"/>
            <a:ext cx="596767" cy="34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868327" y="4826973"/>
            <a:ext cx="596767" cy="34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868327" y="5882260"/>
            <a:ext cx="596767" cy="34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68151" y="5606242"/>
            <a:ext cx="483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жизненных  и социальной компетенций  у воспитанников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854" y="1587267"/>
            <a:ext cx="77120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методической деятельности становятся: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педагогического состава учреждения, отвечающего современным требованиям к системе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внедрение образовательных стандартов (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ОВЗ и ФГОС ООО);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-26670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реализация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передовых методик преподавания, проведение предметных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недель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самообразовательной работы учителей на заданные темы и ее последующий анализ;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помощи с целью совершенствования форм и методов организации учебных занятий, поддержка молодых педагогов;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графика работы с учителями, подлежащими аттестации в текущем учебном году;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внедрение полезного опыта работы, составление творческих отчетов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287647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5" y="982003"/>
            <a:ext cx="8074325" cy="11487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использовании современных технологий в учебном процессе: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08427"/>
              </p:ext>
            </p:extLst>
          </p:nvPr>
        </p:nvGraphicFramePr>
        <p:xfrm>
          <a:off x="444287" y="1712343"/>
          <a:ext cx="8397787" cy="4702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38718"/>
                <a:gridCol w="416531"/>
                <a:gridCol w="542497"/>
                <a:gridCol w="544176"/>
                <a:gridCol w="544176"/>
                <a:gridCol w="544176"/>
                <a:gridCol w="544176"/>
                <a:gridCol w="545857"/>
                <a:gridCol w="545857"/>
                <a:gridCol w="473635"/>
                <a:gridCol w="473635"/>
                <a:gridCol w="471955"/>
                <a:gridCol w="312398"/>
              </a:tblGrid>
              <a:tr h="3769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технологии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/ 2014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/ 2015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_2015/ 2016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_2016/ 2017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 2018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ступень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vert="vert270" anchor="ctr"/>
                </a:tc>
              </a:tr>
              <a:tr h="376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Развивающее обучение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376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376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подход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376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Исследовательские методы в обучении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376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методы обучения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558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использования в обучении игровых методов: ролевых, деловых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558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 сотрудничестве (командная, групповая работа, работа в парах)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  <a:tr h="376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Информационно-коммуникативные технологии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233" marR="652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39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36" y="9474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учебном году методическая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была направлена: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внесение изменений в Адаптированную основную образовательную программу начального и основного общего образования, которая состоит из следующих разделов: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18" y="2380891"/>
            <a:ext cx="8229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обучающимися основной общеобразовательной программы начального общего образования на основе ФГОС ОВЗ и с учетом УМК «Школа России»;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по БУП – 2002 г., по ФГОС ОВЗ;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универсальных учебных действий у обучающихся на основе ФГОС;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предметов, курсов,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в соответствии с ФГОС ОВЗ;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внеурочных занятий;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внеурочных занятий по направлениям: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общеинтеллектуальные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общекультурные, социальные, духовно-нравственное;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планируемых результатов освоения основной образовательной программы начального общего образования и основного общего образования;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-Программа духовно-нравственного развития и воспитания   обучающихся с ТНР на ступени НОО,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формирования экологической культуры, здорового и безопасного образа жизни,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-Программа духовно-нравственного развития, воспитания и социализации обучающихся на ступени основного общего образования, 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 жизненных компетенций обучающихся НОО  с ТНР ГКОУ РС(Я) «РС(К)ШИ для обучающихся с ТНР» , Протокол педсовета №1, приказ №1/10 от 03.09.18.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7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827" y="1130060"/>
            <a:ext cx="80484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2.На составление рабочих программ и КТП в соответствии с требованиями ФГОС ОВЗ;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3. На разработку индивидуальных программ обучения обучающихся, не усваивающих программный материал начального и основного общего образования, СИПР;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4. На практическое внедрение новых технологий обучения: проблемное обучение, проектная деятельность с целью осуществления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5. Выявление затруднений, методическое сопровождение и оказание практической помощи педагогам в период перехода на ФГОС НОО ОВЗ;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6. Разработка и утверждение адаптированной основной программы по учебным предметам ФГОС ОВЗ;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7. Разработка и утверждение программы мониторинга у обучающихся с ТНР;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8. Разработка и утверждение программы формирования УУД у обучающихся с ТНР;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9. Разработка и утверждение инструментария мониторинга уровня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УУД у обучающихся с ТНР</a:t>
            </a:r>
          </a:p>
        </p:txBody>
      </p:sp>
    </p:spTree>
    <p:extLst>
      <p:ext uri="{BB962C8B-B14F-4D97-AF65-F5344CB8AC3E}">
        <p14:creationId xmlns:p14="http://schemas.microsoft.com/office/powerpoint/2010/main" val="87625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начальной школы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26603"/>
              </p:ext>
            </p:extLst>
          </p:nvPr>
        </p:nvGraphicFramePr>
        <p:xfrm>
          <a:off x="780624" y="1527652"/>
          <a:ext cx="7582752" cy="4904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047"/>
                <a:gridCol w="1576642"/>
                <a:gridCol w="1745843"/>
                <a:gridCol w="2365220"/>
              </a:tblGrid>
              <a:tr h="29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Предметы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Победители и призеры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2015 – 16 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Победители и призеры</a:t>
                      </a:r>
                      <a:endParaRPr lang="ru-RU" sz="10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2016 – 17</a:t>
                      </a:r>
                      <a:endParaRPr lang="ru-RU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Победители и призеры</a:t>
                      </a:r>
                      <a:endParaRPr lang="ru-RU" sz="10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2017 – 18</a:t>
                      </a:r>
                      <a:endParaRPr lang="ru-RU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</a:tr>
              <a:tr h="1771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Русский  язык</a:t>
                      </a:r>
                      <a:endParaRPr lang="ru-RU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Светлаков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 Сережа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Республиканский  конкурс детский  сочинений  «Вклад  моей  семьи  в  историю  республики  и  Отечества»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I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 место.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Алексеев  Лёня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Республиканский  конкурс детский  сочинений  «Вклад  моей  семьи  в  историю  республики  и  Отечества»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II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 место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 </a:t>
                      </a:r>
                      <a:endParaRPr lang="ru-RU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</a:tr>
              <a:tr h="245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Математика</a:t>
                      </a:r>
                      <a:endParaRPr lang="ru-RU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Чыбыкова  Валя</a:t>
                      </a:r>
                      <a:endParaRPr lang="ru-RU" sz="10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Городская олимпиада</a:t>
                      </a:r>
                      <a:endParaRPr lang="ru-RU" sz="10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III</a:t>
                      </a:r>
                      <a:r>
                        <a:rPr lang="ru-RU" sz="1050">
                          <a:effectLst/>
                          <a:latin typeface="+mj-lt"/>
                        </a:rPr>
                        <a:t>  место</a:t>
                      </a:r>
                      <a:endParaRPr lang="ru-RU" sz="10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(кл. рук. Слепцова М.Г.) </a:t>
                      </a:r>
                      <a:endParaRPr lang="ru-RU" sz="10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j-lt"/>
                        </a:rPr>
                        <a:t> </a:t>
                      </a:r>
                      <a:endParaRPr lang="ru-RU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Ковалёв Никита, Всероссийская олимпиада школьников по математике. Диплом 1 степени (</a:t>
                      </a:r>
                      <a:r>
                        <a:rPr lang="ru-RU" sz="1050" dirty="0" err="1">
                          <a:effectLst/>
                          <a:latin typeface="+mj-lt"/>
                        </a:rPr>
                        <a:t>кл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. рук. Галкина Л.Н.) 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Ковалёв Руслан, Всероссийская олимпиада школьников по математике. Диплом 1 степени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1050" dirty="0" err="1">
                          <a:effectLst/>
                          <a:latin typeface="+mj-lt"/>
                        </a:rPr>
                        <a:t>кл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. рук. Галкина Л.Н.)  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+mj-lt"/>
                        </a:rPr>
                        <a:t>Бережнов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 Виктор, Всероссийская олимпиада школьников по математике. Диплом 1 степени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(</a:t>
                      </a:r>
                      <a:r>
                        <a:rPr lang="ru-RU" sz="1050" dirty="0" err="1">
                          <a:effectLst/>
                          <a:latin typeface="+mj-lt"/>
                        </a:rPr>
                        <a:t>кл</a:t>
                      </a:r>
                      <a:r>
                        <a:rPr lang="ru-RU" sz="1050" dirty="0">
                          <a:effectLst/>
                          <a:latin typeface="+mj-lt"/>
                        </a:rPr>
                        <a:t>. рук. Галкина Л.Н.) 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</a:rPr>
                        <a:t> 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375" marR="553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8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0653" y="960727"/>
            <a:ext cx="8772807" cy="72306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5680291"/>
              </p:ext>
            </p:extLst>
          </p:nvPr>
        </p:nvGraphicFramePr>
        <p:xfrm>
          <a:off x="0" y="1742536"/>
          <a:ext cx="8962845" cy="466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50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Достижение обучающихся начальной школы в НПК </a:t>
            </a:r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30" y="1595887"/>
            <a:ext cx="8402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2016-2017 учебный год: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Кемлиль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Ренат,  3 «в» 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городской фестиваль детских научно-исследовательских, проектных  работ по инклюзивному образованию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«Терра», «Сравнение антибактериальной  активности различных сортов  мыла» –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место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Тихонов  Леон,  3 «б» 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городской фестиваль детских научно-исследовательских, проектных  работ по инклюзивному образованию «Терра», «Сахар и конфеты «Вред  или польза» – диплом номинанта.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Макаров  Денис,  Петров 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Айаал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«В  мире  добрых  сказок 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Чуковского»,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  </a:t>
            </a:r>
            <a:r>
              <a:rPr lang="en-US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место</a:t>
            </a:r>
            <a:endParaRPr lang="ru-RU" sz="1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Макаров  Денис, 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Моя профессия – моё 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будущее»-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  </a:t>
            </a:r>
            <a:r>
              <a:rPr lang="en-US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место</a:t>
            </a:r>
            <a:endParaRPr lang="ru-RU" sz="1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Светлаков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Сергей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,«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Мой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город –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Якутск»,Диплом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III  степени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Светлаков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Сергей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,«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От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добрых правил – добрые  слова и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поступки», I 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место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Николаев  Тимур, 3 «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б»кл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Всероссийский 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конкурс научно – исследовательских 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работ «Как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появляется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плесень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Диплом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степени -Кл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рук. Атласова  А.А.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Морозов Вова, 2 «а»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кл.Всероссийский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конкурс научно – исследовательских 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работ «Какую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пользу  приносит 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хлорофилипт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Диплом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степени  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рук. Мальцева А.В.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Дъячковский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Айсен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, 2 «а»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Всероссийский 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конкурс научно – исследовательских 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работ «Мой 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друг </a:t>
            </a:r>
            <a:r>
              <a:rPr lang="ru-RU" sz="1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хаска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» Диплом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степени Кл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рук. Мальцева А.В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6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3629"/>
            <a:ext cx="8229600" cy="92302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Научно-исследовательская работа учащихся</a:t>
            </a:r>
            <a:br>
              <a:rPr lang="ru-RU" sz="32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6" y="2165230"/>
            <a:ext cx="8169220" cy="2424023"/>
          </a:xfrm>
        </p:spPr>
        <p:txBody>
          <a:bodyPr>
            <a:normAutofit/>
          </a:bodyPr>
          <a:lstStyle/>
          <a:p>
            <a:pPr lvl="0"/>
            <a:r>
              <a:rPr lang="ru-RU" sz="1400" b="1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Харлампьев</a:t>
            </a:r>
            <a:r>
              <a:rPr lang="ru-RU" sz="1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Данил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, ученик 8 класса , Диплом 1 степени в ХХ Республиканской  научно-практическая конференции молодых исследователей «Шаг в будущее-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Инникигэ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хардыы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» имени академика В.П. Ларионова ( юниоры) 7-9 января , 2016 г. Секция «Спортивная наука и ЗОЖ», Рекомендован  для рассмотрения Экспертного совета </a:t>
            </a:r>
            <a:r>
              <a:rPr lang="en-US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III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Всероссийской научно-инновационной конференции школьников « Открой в себе Ученого» , г. Санкт-Петербург;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Федорова </a:t>
            </a:r>
            <a:r>
              <a:rPr lang="ru-RU" sz="1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Милена, Спиридонова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Айлаана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Диплом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победителей III степени Всероссийского конкурса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научно-исследовательских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 творческих работ учащихся «Литературная Россия». 2018 г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.;</a:t>
            </a:r>
          </a:p>
          <a:p>
            <a:r>
              <a:rPr lang="ru-RU" sz="1400" b="1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Рудаев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Иван, ученик 10 класса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– Диплом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II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степени, дистанционная </a:t>
            </a:r>
            <a:r>
              <a:rPr lang="ru-RU" sz="1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олимпиада по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истории в Международном проекте «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Videouroki.net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», январь-февраль 2018 г.</a:t>
            </a:r>
          </a:p>
          <a:p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21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41" y="1000663"/>
            <a:ext cx="8229600" cy="5981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Мониторинг здоровья </a:t>
            </a:r>
            <a:endParaRPr 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Рассмотрены в педсовете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школы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2017-2018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г.г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15963" lvl="3" indent="-354013"/>
            <a:r>
              <a:rPr lang="sah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Профилактика дорожно-транспортного травматизма, безопасности обучающихся; Алгоритм выявления детей, оказавшихся в трудной жизненной ситуации; – протокол №2, от 1.11.2017 г.</a:t>
            </a:r>
            <a:endParaRPr lang="ru-RU" sz="1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15963" lvl="3" indent="-354013"/>
            <a:r>
              <a:rPr lang="sah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Внедрение системы мониторинга здоровья обучающихся с ТНР и здоровьесберегающих </a:t>
            </a:r>
            <a:r>
              <a:rPr lang="sah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технологий</a:t>
            </a:r>
            <a:endParaRPr lang="ru-RU" sz="1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15963" lvl="3" indent="-354013"/>
            <a:r>
              <a:rPr lang="sah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Мониторинг </a:t>
            </a:r>
            <a:r>
              <a:rPr lang="sah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уровня </a:t>
            </a:r>
            <a:r>
              <a:rPr lang="sah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физической подготовленности </a:t>
            </a:r>
            <a:r>
              <a:rPr lang="sah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обучающихся </a:t>
            </a:r>
            <a:r>
              <a:rPr lang="sah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2-10 </a:t>
            </a:r>
            <a:r>
              <a:rPr lang="sah-R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кл,</a:t>
            </a:r>
            <a:endParaRPr lang="ru-RU" sz="1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15963" lvl="3" indent="-354013"/>
            <a:r>
              <a:rPr lang="sah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Дорожная карта формирования здоровьесберегающегося образовательного пространства для обучающихся;  - протокол №5 от 28.12.2017 </a:t>
            </a:r>
            <a:endParaRPr lang="ru-RU" sz="1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715963" indent="-354013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310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32" y="6714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 вокального ансамбля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«ШКОЛЬНЫЕ годы»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688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Алина, Иванов Никита, Ляпунов Саша, Сидорова Надя – диплом лауреата III степени Республиканского вокального конкурса «Созвездие талантов». 2017 г.;</a:t>
            </a:r>
          </a:p>
          <a:p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 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Дьулус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Острелин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Данил, Павлов Альберт – диплом лауреата II степени Республиканского вокального конкурса «Созвездие талантов». 2017 г.;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Дипломанты второго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межнационального республиканского фестиваля «Наследники Великой Победы». 2018 г.;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Лауреаты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Гран-При инклюзивного международного фестиваля «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Art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2018 г.; 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03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12808"/>
            <a:ext cx="8229600" cy="5089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студия «КЭРЭ»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за 2017-2018 год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8" y="1940948"/>
            <a:ext cx="8229600" cy="4090329"/>
          </a:xfrm>
        </p:spPr>
        <p:txBody>
          <a:bodyPr>
            <a:normAutofit fontScale="92500"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V регионального конкурса-фестиваля «Зима начинается с Якутии»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г.Якутск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2017, 2018 г.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 и провели презентацию книги-альбома «Творческая студия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посвященной 3-летию творческой студии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г.Якутск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I степени Второго всероссийского конкурса «Таланты России», номинация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Декоратино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-прикладное творчество»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за I место Всероссийского конкурса проектов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Проекториум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- 2018. Конкурсная работа «Технология изготовления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нагрудно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-наспинного украшения»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место в Международном инклюзивном SMART-ART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фестивле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«Заяви о себе!» по направлению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Уус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-уран…Искусство.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(декоративно-прикладное искусство)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г.Якутск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I степени VI Республиканского детского фестиваля «ПЕРВЫЕ ШАГИ» в рамках VI Международного детского фестиваля  «Бриллиантовые нотки»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г.Покровск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место в XI Международном фестивале-конкурсе детского и юношеского творчества «Просторы вдохновения» в рамках проекта «Салют Талантов» (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Казахстан).</a:t>
            </a:r>
          </a:p>
          <a:p>
            <a:pPr lvl="0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89572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«Смайликов» 2018 г.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 «Смарт». Диплом 2 степени «Музыкальная шкатулка». Март 2018 г.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Международный Республиканский фестиваль «Наследники Великой Победы». Диплом участника. Апрель -2018 г.</a:t>
            </a:r>
          </a:p>
          <a:p>
            <a:pPr lvl="0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детский конкурс талантов «Две звезды». Диплом участника Июнь  2018 г.</a:t>
            </a:r>
          </a:p>
          <a:p>
            <a:pPr lvl="0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 Республиканского реабилитационного центра по программе «Мы вместе». Ноябрь 2018 г. </a:t>
            </a: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фестиваль «Зима начинается с Якутии». Диплом Лауреаты 1 степени  в номинации «Вокал» . Декабрь 2018 г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27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73181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585" y="1433677"/>
            <a:ext cx="84136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</a:t>
            </a:r>
            <a:r>
              <a:rPr 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футболу 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этапе Всероссийских соревнований по футболу «Будущее зависит от тебя»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 группа </a:t>
            </a: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чемпион в Республиканских Играх «Игры 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Боотуров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7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– 2018 </a:t>
            </a:r>
            <a:r>
              <a:rPr lang="ru-RU" sz="1700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17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футболу 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этапе Всероссийских соревнований по футболу «Будущее зависит от тебя»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 группа </a:t>
            </a: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военно-спортивной игре Мамонт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-2018 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коррекционных школ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 в соревновании «Радиосвязь» Финала </a:t>
            </a:r>
            <a:r>
              <a:rPr lang="en-US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военно-спортивной </a:t>
            </a:r>
            <a:r>
              <a:rPr 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«Снежный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Барс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посвященной 110- </a:t>
            </a:r>
            <a:r>
              <a:rPr 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Героя  Советского Союза Ф.М. Охлопкова </a:t>
            </a: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Республиканских Военно-спортивных игр «Снежный Барс» этапе радио связь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стрельбе в  спартакиаде «Юный Динамовец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8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4068" y="1846053"/>
            <a:ext cx="8281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Эрхан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2 «а»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фестиваль детских научно-исследовательских, проектных работ по инклюзивному образованию «Терра», «Соки и напитки: Витамины  или химикаты» – Диплом  2  ст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 Макар, Региональный конкурс научно-исследовательских работ «Мой край – моя Россия»,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степени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 Артур, 1 Всероссийский конкурс «Таланты России»; номинация «Лучшая презентация». Название конкурсной работы «Секреты яблока»; Диплом 1 степени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521" y="1673525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596" y="1509624"/>
            <a:ext cx="8013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рукотворной куклы, посвященный международному Дню девочек.- Семенова Вера заняла 3 место в номинации «Сувенирная кукла». Ей присуждены Диплом и Сертификат на 1 тысячу рублей от магазина «Радужное дерево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декабрь 2017., рук. Румянцева Н.Н.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интернет –викторина, посвященная вхождения Якутии в состав России: Диплом 2 степени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Рудаев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 Захаров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рук.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В.Н. 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научно-исследовательских и проектных работ «ТЕРРА»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2 степени – Федорова Милена – рук.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Габышева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детских проектов «Вместе мы можем» 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2 степени – Федорова Милена, рук.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Габышева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9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3410"/>
            <a:ext cx="8229600" cy="4342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по профессиональному мастерству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50" y="1940943"/>
            <a:ext cx="8229600" cy="4228352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 отборочный этап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чемпионата профессионального мастерства среди людей с инвалидностью «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Республике Саха (Якутия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– 1 место по компетенции «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–Спиридонова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Айлана</a:t>
            </a: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 чемпионат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среди людей с инвалидностью «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Москва- 3 место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Спиридонова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Айлана</a:t>
            </a: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II Регионального отборочного этапа Национального чемпионата профессионального мастерства для людей с инвалидностью «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Республике Саха (Якутия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)- 2017 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"Экономика и бухгалтерский учет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Капитонов Дмитрий Викторович, выпускник Финансово-экономического колледжа им. И.И. Фадеева;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им. И.И. Фадеева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– 2016 г.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 отборочного этапа 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чемпионата профессионального мастерства среди людей с инвалидностью «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Республике Саха (Якутия). –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Харлампьев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Д.(2018Г) и Никифоров В.(2017г) – студенты Якутского Колледжа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и Энергетики им. П.И.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Дудкина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Владимир, выпускник 2017 г – 3 место «Молодые профессионалы» ( Якутский </a:t>
            </a:r>
            <a:r>
              <a:rPr lang="ru-RU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техникум им. Т. Десяткина)- компетенция </a:t>
            </a:r>
            <a:r>
              <a:rPr lang="ru-RU" sz="22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«Электромонтаж»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9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99336" y="924808"/>
            <a:ext cx="8772807" cy="6611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истории…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4798867"/>
              </p:ext>
            </p:extLst>
          </p:nvPr>
        </p:nvGraphicFramePr>
        <p:xfrm>
          <a:off x="289712" y="1711106"/>
          <a:ext cx="8578243" cy="431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0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50609"/>
              </p:ext>
            </p:extLst>
          </p:nvPr>
        </p:nvGraphicFramePr>
        <p:xfrm>
          <a:off x="860347" y="2144160"/>
          <a:ext cx="7671178" cy="316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201"/>
                <a:gridCol w="1619554"/>
                <a:gridCol w="905773"/>
                <a:gridCol w="897148"/>
                <a:gridCol w="879894"/>
                <a:gridCol w="974785"/>
                <a:gridCol w="1040286"/>
                <a:gridCol w="926537"/>
              </a:tblGrid>
              <a:tr h="4430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ПДН</a:t>
                      </a:r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КДН</a:t>
                      </a:r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ВШУ</a:t>
                      </a:r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9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 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7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2013 - 2014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7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2014 - 2015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4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74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4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353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225" y="867282"/>
            <a:ext cx="65474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обучающихся, состоящих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ПДН, КДН, ВШУ.</a:t>
            </a:r>
            <a:endParaRPr lang="ru-RU" alt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84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диспансеризации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35136"/>
              </p:ext>
            </p:extLst>
          </p:nvPr>
        </p:nvGraphicFramePr>
        <p:xfrm>
          <a:off x="336429" y="1449233"/>
          <a:ext cx="8358996" cy="438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805"/>
                <a:gridCol w="4312247"/>
                <a:gridCol w="838775"/>
                <a:gridCol w="839619"/>
                <a:gridCol w="838775"/>
                <a:gridCol w="838775"/>
              </a:tblGrid>
              <a:tr h="4846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заболеваний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 и кроветворных органов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1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расстройства и расстройства поведения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пищеварительной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ПЖК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7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аномалии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заболеваний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9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36" y="1277026"/>
            <a:ext cx="8229600" cy="58627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Заболеваемость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обучащихся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2015-2018 </a:t>
            </a:r>
            <a:r>
              <a:rPr lang="ru-RU" alt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01495"/>
              </p:ext>
            </p:extLst>
          </p:nvPr>
        </p:nvGraphicFramePr>
        <p:xfrm>
          <a:off x="500333" y="1500988"/>
          <a:ext cx="8203722" cy="4848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37"/>
                <a:gridCol w="4357319"/>
                <a:gridCol w="1210652"/>
                <a:gridCol w="727074"/>
                <a:gridCol w="726220"/>
                <a:gridCol w="726220"/>
              </a:tblGrid>
              <a:tr h="4605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заболеваний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 и кроветворных органов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эндокринной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нервной системы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его придаточного аппарата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 и сосцевидного отростка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ОРВИ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ангина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болезни, в том числе 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подкожной клетчатки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05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инфекционные и паразитарные б-и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чесотка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Опоясывающий герпес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2213789"/>
            <a:ext cx="2231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49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19509"/>
            <a:ext cx="7988060" cy="8712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заболеваемость и пропуски по болезни на 2017-2018 году 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96477"/>
              </p:ext>
            </p:extLst>
          </p:nvPr>
        </p:nvGraphicFramePr>
        <p:xfrm>
          <a:off x="828136" y="1716657"/>
          <a:ext cx="7737893" cy="4106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988"/>
                <a:gridCol w="1524603"/>
                <a:gridCol w="682707"/>
                <a:gridCol w="873077"/>
                <a:gridCol w="765584"/>
                <a:gridCol w="818099"/>
                <a:gridCol w="1541835"/>
              </a:tblGrid>
              <a:tr h="8723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случаев заболев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Пропущенные дни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44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–сентябрь, октябрь, ноябрь, декабрь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18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полугодие: январь, февраль, март, апрель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5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24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школы- интерната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35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городских и республиканских мероприятий на базе -школы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50" y="198838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Республиканская олимпиада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русскому языку среди учащихся 5 – 9 классов специальных (коррекционных) образовательных учреждений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март , 2012- 2018г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Метапредметная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семейная олимпиада среди обучающихся коррекционных школ, апрель 2015- 2018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Республиканские спортивные  состязания «Игры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4619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5" y="1173191"/>
            <a:ext cx="79880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МО, тематических педсоветах обсуждались следующие темы: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«ФГОС ОВЗ – стратегия обновления содержания образования и достижение нового качества его результатов» (2.02.2018 г.)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«Коррекционно-развивающая работа во внеурочной деятельности по ФГОС ОВЗ НОО» (13.12.2018 г.);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«Системно-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обучении предметам гуманитарного цикла» (28.02.2018 г.);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социальной и жизненной компетенции у обучающихся с ТНР» (октябрь 2018 г.);</a:t>
            </a:r>
          </a:p>
        </p:txBody>
      </p:sp>
    </p:spTree>
    <p:extLst>
      <p:ext uri="{BB962C8B-B14F-4D97-AF65-F5344CB8AC3E}">
        <p14:creationId xmlns:p14="http://schemas.microsoft.com/office/powerpoint/2010/main" val="1459247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9706" y="988019"/>
            <a:ext cx="8772807" cy="5663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Кадровое обеспечение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 уровню квалификации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82053672"/>
              </p:ext>
            </p:extLst>
          </p:nvPr>
        </p:nvGraphicFramePr>
        <p:xfrm>
          <a:off x="603848" y="1733911"/>
          <a:ext cx="4244795" cy="459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57892606"/>
              </p:ext>
            </p:extLst>
          </p:nvPr>
        </p:nvGraphicFramePr>
        <p:xfrm>
          <a:off x="4666890" y="1932318"/>
          <a:ext cx="4019909" cy="463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257" y="2182483"/>
            <a:ext cx="375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 -78,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– 56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"/>
    </mc:Choice>
    <mc:Fallback xmlns="">
      <p:transition spd="slow" advTm="67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77" y="1156035"/>
            <a:ext cx="8686799" cy="467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5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Открытое </a:t>
            </a:r>
            <a:r>
              <a:rPr lang="ru-RU" sz="35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пространство школы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обеспечить </a:t>
            </a:r>
            <a:r>
              <a:rPr lang="ru-RU" sz="35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личности </a:t>
            </a:r>
            <a:r>
              <a:rPr lang="ru-RU" sz="35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обучающихся, </a:t>
            </a:r>
            <a:r>
              <a:rPr lang="ru-RU" sz="3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оптимальную их </a:t>
            </a:r>
            <a:r>
              <a:rPr lang="ru-RU" sz="35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социализацию</a:t>
            </a:r>
            <a:r>
              <a:rPr lang="ru-RU" sz="3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</a:t>
            </a:r>
            <a:r>
              <a:rPr lang="ru-RU" sz="35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</a:t>
            </a:r>
            <a:r>
              <a:rPr lang="ru-RU" sz="35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партнерства</a:t>
            </a:r>
            <a:r>
              <a:rPr lang="ru-RU" sz="3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школы с другими социальными институтами, образовательными системами, педагогическими культурами.</a:t>
            </a:r>
            <a:endParaRPr lang="ru-RU" sz="35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932506"/>
            <a:ext cx="9234535" cy="69711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81914840"/>
              </p:ext>
            </p:extLst>
          </p:nvPr>
        </p:nvGraphicFramePr>
        <p:xfrm>
          <a:off x="558800" y="1541827"/>
          <a:ext cx="8178799" cy="50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Выноска 2 (граница и черта) 1"/>
          <p:cNvSpPr/>
          <p:nvPr/>
        </p:nvSpPr>
        <p:spPr>
          <a:xfrm>
            <a:off x="6209419" y="1629623"/>
            <a:ext cx="2082800" cy="110993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581"/>
              <a:gd name="adj6" fmla="val -36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Спортивно-оздоровительный комплекс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Дохсун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РС (Я) «Республиканский центр адаптивной физической культуры и спорта»</a:t>
            </a: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7484443" y="3122953"/>
            <a:ext cx="1615552" cy="11787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500"/>
              <a:gd name="adj6" fmla="val -19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ДОД «Дворец детского творчества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ДОД «Солнечный мир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Выноска 1 (с границей) 9"/>
          <p:cNvSpPr/>
          <p:nvPr/>
        </p:nvSpPr>
        <p:spPr>
          <a:xfrm>
            <a:off x="213360" y="2178237"/>
            <a:ext cx="1717040" cy="944716"/>
          </a:xfrm>
          <a:prstGeom prst="accentCallout1">
            <a:avLst>
              <a:gd name="adj1" fmla="val 26913"/>
              <a:gd name="adj2" fmla="val 108189"/>
              <a:gd name="adj3" fmla="val 77171"/>
              <a:gd name="adj4" fmla="val 138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 ветеранов» Автодорожного округа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Якутска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213360" y="4704079"/>
            <a:ext cx="2011680" cy="1532597"/>
          </a:xfrm>
          <a:prstGeom prst="accentCallout1">
            <a:avLst>
              <a:gd name="adj1" fmla="val 26913"/>
              <a:gd name="adj2" fmla="val 108189"/>
              <a:gd name="adj3" fmla="val 54456"/>
              <a:gd name="adj4" fmla="val 128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РС(Я) «Республиканская библиотека для слепых»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газета «Юность Севера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республиканская газета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Кэскил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«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Харысхал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7156317" y="5002109"/>
            <a:ext cx="1943678" cy="110993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311"/>
              <a:gd name="adj6" fmla="val -24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художественный музей РС(Я)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17293" r="20618" b="32410"/>
          <a:stretch/>
        </p:blipFill>
        <p:spPr>
          <a:xfrm rot="21448691">
            <a:off x="3817908" y="3303719"/>
            <a:ext cx="1745540" cy="17274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24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81" y="6185139"/>
            <a:ext cx="8049525" cy="39761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://rskshi5vida.ru/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ветлана сергеевна\Desktop\header_1260x450_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6035"/>
              </p:ext>
            </p:extLst>
          </p:nvPr>
        </p:nvGraphicFramePr>
        <p:xfrm>
          <a:off x="531729" y="3429000"/>
          <a:ext cx="8060181" cy="28700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8990"/>
                <a:gridCol w="2266842"/>
                <a:gridCol w="1342916"/>
                <a:gridCol w="1343811"/>
                <a:gridCol w="1343811"/>
                <a:gridCol w="1343811"/>
              </a:tblGrid>
              <a:tr h="384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Наименование объектов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Год постройки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Общая площадь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Тип здания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Наличие пожарной сигнализации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018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Общежитие на 102 места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1992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1452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деревянное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018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</a:rPr>
                        <a:t>Главный учебный корпус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1975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1145,5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деревянное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5215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Жилой дом - учебный корпус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518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деревянное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4035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Столовая</a:t>
                      </a:r>
                    </a:p>
                    <a:p>
                      <a:pPr algn="just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деревянное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4035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Мастерская </a:t>
                      </a:r>
                    </a:p>
                    <a:p>
                      <a:pPr algn="just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1980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деревянное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Гараж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1980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деревянное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Котельная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1992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193,7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деревянное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Жилой дом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1964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деревянное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7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"/>
    </mc:Choice>
    <mc:Fallback xmlns="">
      <p:transition spd="slow" advTm="148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9124"/>
            <a:ext cx="8229600" cy="65851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сотрудничества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МОБУ ДОД «Дворец детского творчества,  бессрочный договор от № 2-457-1 от 17.10.2014)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МОБУ ДОД «Солнечный мир»,  бессрочный договор от   01.09.2015 г;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Национальный художественный музей РС(Я), бессрочный договор  от 27.09. 2016 г;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Спортивно-оздоровительный комплекс «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Дохсун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бессрочный  договор от 30.09.16 г.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ГБУ РС (Я) «Республиканский центр адаптивной физической культуры и спорта»,  бессрочный договор от 28.09.2015 г.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-Благотворительный фонд поддержки детей –инвалидов  и детей с ОВЗ РС(Я) «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Харысхал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,  бессрочное соглашение  №122/10-15 от 30.120.2015 г. </a:t>
            </a:r>
            <a:endParaRPr lang="ru-RU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ЯГСХА;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88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65891"/>
              </p:ext>
            </p:extLst>
          </p:nvPr>
        </p:nvGraphicFramePr>
        <p:xfrm>
          <a:off x="983410" y="1975450"/>
          <a:ext cx="6891543" cy="40671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2693"/>
                <a:gridCol w="1298954"/>
                <a:gridCol w="1298954"/>
                <a:gridCol w="1442693"/>
                <a:gridCol w="1408249"/>
              </a:tblGrid>
              <a:tr h="1012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Занятость во внеурочное время в школе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 занятость во внеурочное время  вне школы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Начальные классы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классы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Начальные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35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5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5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5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5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973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57838e8f1cace9a5e09f5d9a884e1877.jpg"/>
          <p:cNvPicPr>
            <a:picLocks noChangeAspect="1" noChangeArrowheads="1"/>
          </p:cNvPicPr>
          <p:nvPr/>
        </p:nvPicPr>
        <p:blipFill>
          <a:blip r:embed="rId2"/>
          <a:srcRect b="1311"/>
          <a:stretch>
            <a:fillRect/>
          </a:stretch>
        </p:blipFill>
        <p:spPr bwMode="auto">
          <a:xfrm>
            <a:off x="403164" y="990539"/>
            <a:ext cx="8740836" cy="51946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826" y="3079630"/>
            <a:ext cx="8462514" cy="184605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школы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309" y="1104180"/>
            <a:ext cx="8609163" cy="5435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 в современном мире во многом определяется способностью человека организовать свою жизнь как проект: определить дальнюю и ближайшую перспективу, найти и привлечь необходимые ресурсы, наметить план действий  и, осуществив его, оценить, удалось ли достичь поставленных целей. Сегодня в школе есть все возможности для развития проектного мышления с помощью особого вида деятельности учащихся - проектной деятельности.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КАК ВИД САМОСТОЯТЕЛЬНОЙ ТВОРЧЕСКОЙ РАБОТЫ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школьные проекты: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Проект «О, спорт - ты мир» , 2013-2017 г. ( закрыт,  май 2017 г)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2.Проект «Экология начинается с меня», 206-2017 ( закрыт , декабрь 2018)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2.Уол ого-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кэскилбит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2018-2020 г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Проект «Дарить добро», 2014- 2017, 2017 – 2019 г.</a:t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Проект «Новогодняя сказка» - дека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брь, 2018г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«Социальное партнерство  со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 открытого образовательного пространства»</a:t>
            </a:r>
          </a:p>
          <a:p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g05fIWLO9X4YM_-vHJtUw6raMf7Cch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818" y="956993"/>
            <a:ext cx="6908048" cy="5383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17" y="2280190"/>
            <a:ext cx="7886700" cy="18518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«Дарить добро 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начато: 1 сентября 2014 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6089" y="1491921"/>
            <a:ext cx="863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проекта: </a:t>
            </a:r>
            <a:endParaRPr lang="ru-RU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ярмарка добра «Краски жизни».</a:t>
            </a:r>
          </a:p>
          <a:p>
            <a:pPr lvl="0" algn="just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Харысхал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Общественная плата РС(Я), ТРК «</a:t>
            </a:r>
            <a:r>
              <a:rPr lang="ru-RU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Туймаада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pPr lvl="0" algn="just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представила проект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«Дарить Добро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был посвящен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нашему ученику 7 «а» класса Червякову Савелию. Все вырученные средства от продажи 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новогодных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подарков были вручены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семье.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4083" b="4083"/>
          <a:stretch/>
        </p:blipFill>
        <p:spPr>
          <a:xfrm rot="16200000">
            <a:off x="2926675" y="3819375"/>
            <a:ext cx="2935061" cy="2263423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1514" r="5859" b="4878"/>
          <a:stretch/>
        </p:blipFill>
        <p:spPr>
          <a:xfrm rot="16200000">
            <a:off x="169337" y="3641549"/>
            <a:ext cx="2923821" cy="2630314"/>
          </a:xfrm>
          <a:prstGeom prst="rect">
            <a:avLst/>
          </a:prstGeom>
        </p:spPr>
      </p:pic>
      <p:pic>
        <p:nvPicPr>
          <p:cNvPr id="16" name="Рисунок 15" descr="C:\Users\октябрина\Pictures\kzh2.jpg"/>
          <p:cNvPicPr/>
          <p:nvPr/>
        </p:nvPicPr>
        <p:blipFill rotWithShape="1">
          <a:blip r:embed="rId5"/>
          <a:srcRect t="33120" b="24803"/>
          <a:stretch/>
        </p:blipFill>
        <p:spPr bwMode="auto">
          <a:xfrm>
            <a:off x="5932317" y="3483555"/>
            <a:ext cx="3019772" cy="29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0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18525.vk.me/v618525291/6f11/nOZqfpst3Yc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643" y="1626805"/>
            <a:ext cx="4030135" cy="47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9778" y="1626805"/>
            <a:ext cx="47921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Май, 2015</a:t>
            </a:r>
          </a:p>
          <a:p>
            <a:pPr lvl="0" algn="just"/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«Школа общения» «Дорогою добра». </a:t>
            </a:r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 ЯГОМО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«Подросток».</a:t>
            </a:r>
          </a:p>
          <a:p>
            <a:pPr lvl="0"/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наравне со звездами сценами и известными людьми исполняли совместные песни. </a:t>
            </a:r>
          </a:p>
          <a:p>
            <a:pPr lvl="0" algn="just"/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концерте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Алена Яковлева, Николай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Роббек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Александр Иванов, Лариса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Подголова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Татьяна Глушкова, хореографическая студия «Пируэт», Школа Танца «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концерта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средств на лечение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Данила (острый </a:t>
            </a:r>
            <a:r>
              <a:rPr lang="ru-RU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лимфобластный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лейкоз). </a:t>
            </a:r>
          </a:p>
        </p:txBody>
      </p:sp>
    </p:spTree>
    <p:extLst>
      <p:ext uri="{BB962C8B-B14F-4D97-AF65-F5344CB8AC3E}">
        <p14:creationId xmlns:p14="http://schemas.microsoft.com/office/powerpoint/2010/main" val="38958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01067" y="1461911"/>
            <a:ext cx="4842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2015</a:t>
            </a:r>
          </a:p>
          <a:p>
            <a:pPr lvl="0" algn="just"/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«Спасательный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плюс Школа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Общения». </a:t>
            </a:r>
          </a:p>
          <a:p>
            <a:pPr lvl="0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 ЯГОМО «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Подросток».</a:t>
            </a:r>
          </a:p>
          <a:p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этому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обучающиеся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возможность выступить на большой сцене и вместе со взрослыми и признанными звездами сцены, политиками, руководителями крупных организаций. </a:t>
            </a:r>
          </a:p>
        </p:txBody>
      </p:sp>
      <p:pic>
        <p:nvPicPr>
          <p:cNvPr id="7" name="Рисунок 6" descr="D:\октябрина\Октябрина\Для ГМП\Спасательный круг\IMG_8792.JPG"/>
          <p:cNvPicPr/>
          <p:nvPr/>
        </p:nvPicPr>
        <p:blipFill rotWithShape="1">
          <a:blip r:embed="rId3" cstate="print"/>
          <a:srcRect l="18614" r="8281"/>
          <a:stretch/>
        </p:blipFill>
        <p:spPr bwMode="auto">
          <a:xfrm>
            <a:off x="512686" y="3874706"/>
            <a:ext cx="2901244" cy="24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октябрина\Октябрина\Для ГМП\Спасательный круг\IMG_877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383" y="1180160"/>
            <a:ext cx="4154311" cy="23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s425329.vk.me/v425329291/8bac/oxNLsgzyaL0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6734" y="4047234"/>
            <a:ext cx="4955710" cy="240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7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4761" y="1293962"/>
            <a:ext cx="4349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школьного проекта «Дарить добро», совместно с советом ветеранов   Автодорожного округа г. Якутска,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в течение года проводится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«Ветеран живет рядом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Обучающиеся помогают ветеранам  очистить снег </a:t>
            </a:r>
            <a:r>
              <a:rPr lang="ru-RU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дворе, 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вскапывать огород, а также проводят для них концерты. У каждого класса есть свой подшефный ветеран микрорайона  «</a:t>
            </a:r>
            <a:r>
              <a:rPr lang="ru-RU" sz="1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Речевик</a:t>
            </a:r>
            <a:r>
              <a:rPr lang="ru-RU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октябрина\AppData\Local\Microsoft\Windows\INetCache\Content.Word\IMG_96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87" y="3702022"/>
            <a:ext cx="4485077" cy="249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ктябрина\AppData\Local\Microsoft\Windows\INetCache\Content.Word\IMG_9637.jpg"/>
          <p:cNvPicPr/>
          <p:nvPr/>
        </p:nvPicPr>
        <p:blipFill rotWithShape="1">
          <a:blip r:embed="rId4" cstate="print"/>
          <a:srcRect t="1" b="-423"/>
          <a:stretch/>
        </p:blipFill>
        <p:spPr bwMode="auto">
          <a:xfrm>
            <a:off x="4837984" y="1412169"/>
            <a:ext cx="4143670" cy="22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24553" y="4183811"/>
            <a:ext cx="4519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 выставки – продажи, концерты в социальный дом, уроки доброты совместно с благотворительным фондом «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Харысхал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проведение мастер – классов по созданию сувениров, открыток. Дни  добрых слов и. т.д.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21434"/>
            <a:ext cx="7886700" cy="184605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«Экология начинается с меня»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– 2018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608" y="3140015"/>
            <a:ext cx="81059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«Подари школе цветы» –  посадка рассад,  комнатных цветов в  школе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для птиц  в лесном массиве Речевой школы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Скворечники для птиц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 деревьев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практическая конференция « Экология начинается с меня»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конференция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altLang="ru-RU" sz="2400" b="1" dirty="0" smtClean="0" bmk="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анные </a:t>
            </a:r>
            <a:r>
              <a:rPr lang="ru-RU" altLang="ru-RU" sz="2400" b="1" dirty="0" bmk="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контингенте обучающихся (воспитанников), формах обучения по </a:t>
            </a:r>
            <a:r>
              <a:rPr lang="ru-RU" altLang="ru-RU" sz="2400" b="1" dirty="0" smtClean="0" bmk="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состоянию</a:t>
            </a:r>
            <a:br>
              <a:rPr lang="ru-RU" altLang="ru-RU" sz="2400" b="1" dirty="0" smtClean="0" bmk="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2400" b="1" dirty="0" smtClean="0" bmk="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400" b="1" dirty="0" bmk="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2018-2019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59904"/>
              </p:ext>
            </p:extLst>
          </p:nvPr>
        </p:nvGraphicFramePr>
        <p:xfrm>
          <a:off x="534837" y="2153040"/>
          <a:ext cx="8307238" cy="412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33"/>
                <a:gridCol w="775100"/>
                <a:gridCol w="712246"/>
                <a:gridCol w="845587"/>
                <a:gridCol w="845587"/>
                <a:gridCol w="1362649"/>
                <a:gridCol w="1568436"/>
              </a:tblGrid>
              <a:tr h="3384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Категории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Начальное общее образование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Основное общее образование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ru-RU" sz="12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ru-RU" sz="12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ru-RU" sz="12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>-1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0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Общее количество классов/ средняя наполняемость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Общее количество обучающихся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13</a:t>
                      </a: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68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208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числе: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9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Занимающихся по БУП 2002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73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Занимающихся по ФГОС </a:t>
                      </a:r>
                      <a:r>
                        <a:rPr lang="ru-RU" sz="1200" dirty="0" smtClean="0">
                          <a:effectLst/>
                        </a:rPr>
                        <a:t>ОВЗ  2015г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 74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101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-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74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 smtClean="0">
                          <a:effectLst/>
                          <a:latin typeface="+mn-lt"/>
                          <a:ea typeface="+mn-ea"/>
                        </a:rPr>
                        <a:t>101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51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Получающих образование по форме: домашнее обучение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       -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9713" y="1681386"/>
            <a:ext cx="227948" cy="6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212" y="1268083"/>
            <a:ext cx="80915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1.Цель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Воспитание достойного, здорового мужчины с необходимыми элементарными навыками в самостоятельной жизни, формирование ЗОЖ.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проекта:</a:t>
            </a:r>
          </a:p>
          <a:p>
            <a:pPr lvl="0"/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Труд. Обучение труду; привлечение к труду; основное занятие;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-Очищение от  снега спортивной площадки, дежурство в комнатах, шефская помощь старшей группы над младшей группой,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самообслуживающий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труд,  шефская помощь ветеранам микрорайона 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Речевик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ЗОЖ 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-Ежедневная утренняя зарядка в интернате; Соблюдение режима дня;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Соревнования: шашки, легкоатлетический кросс,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боотуров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занятия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открытом воздухе, игры «снежные забавы»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3.Экология (</a:t>
            </a:r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Айылҕалыын алтыһыы)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Экскурсии, экологические тропы, осенний общешкольный поход “Золотая осень”.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4.Нравственно-гражданское (Сиэр-майгы. Ытык өйдөбүл. Сиэрдээх майгы.   Батыһыннарыы. Ханыы тардыһыы.)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-Смотр строя и песни, посвященный Дню защитника Отечества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-Единые классные часы “Победа живет в поколеньях” , встреча с ветеранами труда и тыла, с детьми –войны;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в военно-спортивной игре “ Снежный барс”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5.Традиции народов (Норуот үгэһэ).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ah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-Ыһыах,  спортивные состязания “Игры боотуров” , внеурочные занятия.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87395" y="898751"/>
            <a:ext cx="4477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ого-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кэскилбит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13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сказка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Декабрь 2018г.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87592"/>
            <a:ext cx="8229600" cy="4038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Оформление школы – работа мастерской Деда Мороза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мастер – классов воспитанников творческой студии «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мастер класса И. </a:t>
            </a:r>
            <a:r>
              <a:rPr lang="ru-RU" sz="1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Тарбахова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мероприятий «Добрая Якутия»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4.Постановка Новогодней сказки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32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1102" y="1121434"/>
            <a:ext cx="7608498" cy="500472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 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 открытого образовательного пространства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Построить эффективную модель социального партнерства со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режиме открытого образовательного пространства, способствующая успешной социальной адаптации, социализации и самореализации обучающихся с тяжелыми нарушениями речи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комплексное развитие материально-технической базы и социально-культурной инфраструктуры школы, позволяющих успешно осуществлять реализацию задач, определенных программой развития школы;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интеграция общего и дополнительного образования, нацеленного на создание открытого образовательного пространства, позволяющего обеспечить развитие личности обучающего, оптимальную их социализацию в процессе социального партнерства школы со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круга социальных партнеров, поддерживающих вектор развития школы и заинтересованных в результатах его деятельности;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действенного механизма социального партнерства школы, позволяющего осуществлять эффективное взаимодействие со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и разработка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методик, форм и приёмов работы по формированию ключевых компетенций, освоению универсальных учебных действий обучающимися с ТНР.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17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60078"/>
            <a:ext cx="9234535" cy="101751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векторы сотрудничества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партнерами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91702293"/>
              </p:ext>
            </p:extLst>
          </p:nvPr>
        </p:nvGraphicFramePr>
        <p:xfrm>
          <a:off x="323887" y="1685808"/>
          <a:ext cx="8603556" cy="496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лево 9"/>
          <p:cNvSpPr/>
          <p:nvPr/>
        </p:nvSpPr>
        <p:spPr>
          <a:xfrm rot="5400000">
            <a:off x="4483839" y="3194092"/>
            <a:ext cx="294236" cy="2670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9811873">
            <a:off x="5577206" y="3841934"/>
            <a:ext cx="294236" cy="2670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899424">
            <a:off x="3332602" y="3869790"/>
            <a:ext cx="294236" cy="2670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8350656">
            <a:off x="3544607" y="5039410"/>
            <a:ext cx="294236" cy="2670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4013602">
            <a:off x="5377646" y="5148180"/>
            <a:ext cx="294236" cy="2670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17293" r="20618" b="32410"/>
          <a:stretch/>
        </p:blipFill>
        <p:spPr>
          <a:xfrm>
            <a:off x="3568053" y="3375671"/>
            <a:ext cx="2125807" cy="21037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71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042788"/>
              </p:ext>
            </p:extLst>
          </p:nvPr>
        </p:nvGraphicFramePr>
        <p:xfrm>
          <a:off x="169334" y="948268"/>
          <a:ext cx="8861778" cy="575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60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113" y="1029857"/>
            <a:ext cx="2662224" cy="149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организация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школы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25081" y="1029857"/>
            <a:ext cx="2570009" cy="149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обучающихся с ТНР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957486" y="1491583"/>
            <a:ext cx="1036446" cy="5703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195391" y="3406638"/>
            <a:ext cx="1880925" cy="1191491"/>
          </a:xfrm>
          <a:prstGeom prst="cloudCallou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Школа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61688" y="4002384"/>
            <a:ext cx="1801093" cy="933603"/>
          </a:xfrm>
          <a:prstGeom prst="cloudCallou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116328" y="2643265"/>
            <a:ext cx="2329692" cy="1489020"/>
          </a:xfrm>
          <a:prstGeom prst="cloudCallou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6486032" y="1922064"/>
            <a:ext cx="2626604" cy="1583085"/>
          </a:xfrm>
          <a:prstGeom prst="cloudCallout">
            <a:avLst>
              <a:gd name="adj1" fmla="val -19778"/>
              <a:gd name="adj2" fmla="val 62500"/>
            </a:avLst>
          </a:prstGeom>
          <a:solidFill>
            <a:srgbClr val="1FE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" y="4813738"/>
            <a:ext cx="1128898" cy="1781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68" y="3415886"/>
            <a:ext cx="2023726" cy="3193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0" y="4132285"/>
            <a:ext cx="1601804" cy="2527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93" y="4487918"/>
            <a:ext cx="1335383" cy="21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200487"/>
            <a:ext cx="9234535" cy="78205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СПАСИБО ЗА ВНИМАНИЕ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17293" r="20618" b="32410"/>
          <a:stretch/>
        </p:blipFill>
        <p:spPr>
          <a:xfrm>
            <a:off x="2982008" y="2653076"/>
            <a:ext cx="2887884" cy="2857880"/>
          </a:xfrm>
          <a:prstGeom prst="ellipse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9176" y="5278170"/>
            <a:ext cx="8834673" cy="786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Приглашаем к сотрудничеству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7075"/>
          </a:xfrm>
        </p:spPr>
        <p:txBody>
          <a:bodyPr>
            <a:normAutofit/>
          </a:bodyPr>
          <a:lstStyle/>
          <a:p>
            <a:pPr lvl="0"/>
            <a:r>
              <a:rPr lang="ru-RU" altLang="ru-RU" sz="60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60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07921"/>
              </p:ext>
            </p:extLst>
          </p:nvPr>
        </p:nvGraphicFramePr>
        <p:xfrm>
          <a:off x="586597" y="2320158"/>
          <a:ext cx="7927676" cy="2864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739"/>
                <a:gridCol w="1952142"/>
                <a:gridCol w="1934869"/>
                <a:gridCol w="2157926"/>
              </a:tblGrid>
              <a:tr h="1163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общее образование 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общее образование 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</a:tr>
              <a:tr h="56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</a:tr>
              <a:tr h="56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</a:tr>
              <a:tr h="566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597" y="1138687"/>
            <a:ext cx="792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Классы-комплекты: по ступеням обучения, всего, в том числе объединенные по вертикали </a:t>
            </a:r>
          </a:p>
        </p:txBody>
      </p:sp>
    </p:spTree>
    <p:extLst>
      <p:ext uri="{BB962C8B-B14F-4D97-AF65-F5344CB8AC3E}">
        <p14:creationId xmlns:p14="http://schemas.microsoft.com/office/powerpoint/2010/main" val="2746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 школы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35283"/>
              </p:ext>
            </p:extLst>
          </p:nvPr>
        </p:nvGraphicFramePr>
        <p:xfrm>
          <a:off x="474453" y="1742535"/>
          <a:ext cx="8367623" cy="436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807"/>
                <a:gridCol w="1148002"/>
                <a:gridCol w="994044"/>
                <a:gridCol w="848914"/>
                <a:gridCol w="1036883"/>
                <a:gridCol w="1189880"/>
                <a:gridCol w="565650"/>
                <a:gridCol w="641713"/>
                <a:gridCol w="919730"/>
              </a:tblGrid>
              <a:tr h="12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обучающихся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Мальчики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Девочки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–инвалиды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детей  в интернате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Улус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Пригород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4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2015-2016 </a:t>
                      </a:r>
                      <a:r>
                        <a:rPr lang="ru-RU" sz="1600" dirty="0" err="1">
                          <a:effectLst/>
                        </a:rPr>
                        <a:t>у.г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172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4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2016-2017у.г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4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2017-2018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у.г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189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149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968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2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55268" y="1081788"/>
            <a:ext cx="9234535" cy="8223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особенности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272555"/>
              </p:ext>
            </p:extLst>
          </p:nvPr>
        </p:nvGraphicFramePr>
        <p:xfrm>
          <a:off x="167951" y="1866122"/>
          <a:ext cx="8761445" cy="46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3035" y="836774"/>
            <a:ext cx="8772807" cy="6987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школы- интерната, качество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547332" y="1689100"/>
            <a:ext cx="8596668" cy="881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 smtClean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3503691" y="3160414"/>
            <a:ext cx="5556569" cy="204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>
              <a:defRPr/>
            </a:pPr>
            <a:endParaRPr lang="ru-RU" sz="30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89190" y="19155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7758" y="1966849"/>
            <a:ext cx="76343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Качество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знаний обучающихся  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2017-2018 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учебный год: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Начальная школа – 47,5 % (47,7 за 2016-2017 уч. год) – </a:t>
            </a:r>
            <a:endParaRPr lang="ru-RU" sz="20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снижение 0,2%</a:t>
            </a:r>
            <a:endParaRPr lang="ru-RU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Основная школа – 32,7 % (27,1 за 2016-2017 уч. год) – приращение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5,6%</a:t>
            </a:r>
            <a:endParaRPr lang="ru-RU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Качество в среднем по школе – 40,1 % (31,6 за 2016-2017 уч. год), качество улучшилось на 8,5% по сравнению с  2016-2017 учебным годом. </a:t>
            </a:r>
            <a:endParaRPr lang="ru-RU" sz="20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Качество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 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полугодие в среднем по школе </a:t>
            </a:r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41,4% было 36,6% за 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четверть, приращение на 4,8% по сравнению с 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 </a:t>
            </a:r>
            <a:r>
              <a:rPr lang="ru-R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четвертью. </a:t>
            </a:r>
            <a:endParaRPr lang="ru-RU" sz="2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4226</Words>
  <Application>Microsoft Office PowerPoint</Application>
  <PresentationFormat>Экран (4:3)</PresentationFormat>
  <Paragraphs>1133</Paragraphs>
  <Slides>56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Информационная справка</vt:lpstr>
      <vt:lpstr>Страницы истории…</vt:lpstr>
      <vt:lpstr>        Официальный сайт http://rskshi5vida.ru/</vt:lpstr>
      <vt:lpstr>   Данные о контингенте обучающихся (воспитанников), формах обучения по состоянию  на 2018-2019 уч.г</vt:lpstr>
      <vt:lpstr> </vt:lpstr>
      <vt:lpstr> Социальный паспорт школы </vt:lpstr>
      <vt:lpstr>Социальные особенности  семей обучающихся</vt:lpstr>
      <vt:lpstr> II.Результаты деятельности школы- интерната, качество образования</vt:lpstr>
      <vt:lpstr>Презентация PowerPoint</vt:lpstr>
      <vt:lpstr>Мониторинг поступления выпускников </vt:lpstr>
      <vt:lpstr>Предметными комиссиями ЦМКО МО РС (Я) проверены и выставлены баллы. Оценки выставлены ГЭК МО РС (Я).</vt:lpstr>
      <vt:lpstr>   Достижения обучающихся на предметных олимпиадах городских и республиканских уровней среди коррекционных школ  </vt:lpstr>
      <vt:lpstr>Методическая тема школы</vt:lpstr>
      <vt:lpstr> Работа методических объединений:</vt:lpstr>
      <vt:lpstr>Сведения об использовании современных технологий в учебном процессе: </vt:lpstr>
      <vt:lpstr> В 2017-2018 учебном году методическая работа педагогического коллектива была направлена: 1. На внесение изменений в Адаптированную основную образовательную программу начального и основного общего образования, которая состоит из следующих разделов: </vt:lpstr>
      <vt:lpstr>Презентация PowerPoint</vt:lpstr>
      <vt:lpstr>  Достижения обучающихся начальной школы  </vt:lpstr>
      <vt:lpstr>   Достижение обучающихся начальной школы в НПК </vt:lpstr>
      <vt:lpstr>   Научно-исследовательская работа учащихся   </vt:lpstr>
      <vt:lpstr>Мониторинг здоровья </vt:lpstr>
      <vt:lpstr>Достижения  вокального ансамбля  «ШКОЛЬНЫЕ годы»</vt:lpstr>
      <vt:lpstr>Творческая студия «КЭРЭ» достижения за 2017-2018 год </vt:lpstr>
      <vt:lpstr>Достижение «Смайликов» 2018 г. </vt:lpstr>
      <vt:lpstr>Спортивные достижения</vt:lpstr>
      <vt:lpstr>Презентация PowerPoint</vt:lpstr>
      <vt:lpstr>Презентация PowerPoint</vt:lpstr>
      <vt:lpstr>  Достижения по профессиональному мастерству «Абилимпикс» </vt:lpstr>
      <vt:lpstr>   :</vt:lpstr>
      <vt:lpstr> Итоги диспансеризации </vt:lpstr>
      <vt:lpstr>Заболеваемость обучащихся за 2015-2018   </vt:lpstr>
      <vt:lpstr>Текущая заболеваемость и пропуски по болезни на 2017-2018 году :</vt:lpstr>
      <vt:lpstr>Презентация PowerPoint</vt:lpstr>
      <vt:lpstr>  Проведение городских и республиканских мероприятий на базе -школы</vt:lpstr>
      <vt:lpstr>Презентация PowerPoint</vt:lpstr>
      <vt:lpstr>V. Кадровое обеспечение Показатели по уровню квалификации</vt:lpstr>
      <vt:lpstr>Презентация PowerPoint</vt:lpstr>
      <vt:lpstr>Социальные партнеры </vt:lpstr>
      <vt:lpstr>Договоры сотрудничества:</vt:lpstr>
      <vt:lpstr> Внеурочная деятельность </vt:lpstr>
      <vt:lpstr>Проектная деятельность школы </vt:lpstr>
      <vt:lpstr>Презентация PowerPoint</vt:lpstr>
      <vt:lpstr>Социальный проект  «Дарить добро » начато: 1 сентября 2014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«Экология начинается с меня» 2017 – 2018 г.</vt:lpstr>
      <vt:lpstr>Презентация PowerPoint</vt:lpstr>
      <vt:lpstr>   Проект «Новогодняя сказка» Срок: Декабрь 2018г. </vt:lpstr>
      <vt:lpstr>Презентация PowerPoint</vt:lpstr>
      <vt:lpstr>Основные векторы сотрудничества  с социальными партнерами</vt:lpstr>
      <vt:lpstr>Презентация PowerPoint</vt:lpstr>
      <vt:lpstr>Презентация PowerPoint</vt:lpstr>
      <vt:lpstr>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Директор</cp:lastModifiedBy>
  <cp:revision>450</cp:revision>
  <dcterms:created xsi:type="dcterms:W3CDTF">2015-09-17T07:39:52Z</dcterms:created>
  <dcterms:modified xsi:type="dcterms:W3CDTF">2020-01-13T06:53:44Z</dcterms:modified>
</cp:coreProperties>
</file>