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02.03.2022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17.jpe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285776"/>
            <a:ext cx="9144000" cy="7143776"/>
          </a:xfrm>
          <a:prstGeom prst="rect">
            <a:avLst/>
          </a:prstGeom>
          <a:noFill/>
        </p:spPr>
      </p:pic>
      <p:sp>
        <p:nvSpPr>
          <p:cNvPr id="2" name="Заголовок 1"/>
          <p:cNvSpPr>
            <a:spLocks noGrp="1"/>
          </p:cNvSpPr>
          <p:nvPr>
            <p:ph type="title"/>
          </p:nvPr>
        </p:nvSpPr>
        <p:spPr>
          <a:xfrm>
            <a:off x="457200" y="-357214"/>
            <a:ext cx="8229600" cy="5643602"/>
          </a:xfrm>
        </p:spPr>
        <p:txBody>
          <a:bodyPr>
            <a:normAutofit/>
          </a:bodyPr>
          <a:lstStyle/>
          <a:p>
            <a:r>
              <a:rPr lang="ru-RU" sz="1800" b="1" dirty="0" smtClean="0">
                <a:solidFill>
                  <a:schemeClr val="tx2">
                    <a:lumMod val="75000"/>
                  </a:schemeClr>
                </a:solidFill>
                <a:latin typeface="Times New Roman" pitchFamily="18" charset="0"/>
                <a:cs typeface="Times New Roman" pitchFamily="18" charset="0"/>
              </a:rPr>
              <a:t>Саха </a:t>
            </a:r>
            <a:r>
              <a:rPr lang="sah-RU" sz="1800" b="1" dirty="0" smtClean="0">
                <a:solidFill>
                  <a:schemeClr val="tx2">
                    <a:lumMod val="75000"/>
                  </a:schemeClr>
                </a:solidFill>
                <a:latin typeface="Times New Roman" pitchFamily="18" charset="0"/>
                <a:cs typeface="Times New Roman" pitchFamily="18" charset="0"/>
              </a:rPr>
              <a:t>Өрөспүүбүлүкэтин үөрэҕин уонна наукатын министиэристибэтэ</a:t>
            </a:r>
            <a:br>
              <a:rPr lang="sah-RU" sz="1800" b="1" dirty="0" smtClean="0">
                <a:solidFill>
                  <a:schemeClr val="tx2">
                    <a:lumMod val="75000"/>
                  </a:schemeClr>
                </a:solidFill>
                <a:latin typeface="Times New Roman" pitchFamily="18" charset="0"/>
                <a:cs typeface="Times New Roman" pitchFamily="18" charset="0"/>
              </a:rPr>
            </a:br>
            <a:r>
              <a:rPr lang="sah-RU" sz="1800" b="1" dirty="0" smtClean="0">
                <a:solidFill>
                  <a:schemeClr val="tx2">
                    <a:lumMod val="75000"/>
                  </a:schemeClr>
                </a:solidFill>
                <a:latin typeface="Times New Roman" pitchFamily="18" charset="0"/>
                <a:cs typeface="Times New Roman" pitchFamily="18" charset="0"/>
              </a:rPr>
              <a:t>Судаарыстыба хааһынатын үөрэҕин тэрилтэтэ</a:t>
            </a:r>
            <a:br>
              <a:rPr lang="sah-RU" sz="1800" b="1" dirty="0" smtClean="0">
                <a:solidFill>
                  <a:schemeClr val="tx2">
                    <a:lumMod val="75000"/>
                  </a:schemeClr>
                </a:solidFill>
                <a:latin typeface="Times New Roman" pitchFamily="18" charset="0"/>
                <a:cs typeface="Times New Roman" pitchFamily="18" charset="0"/>
              </a:rPr>
            </a:br>
            <a:r>
              <a:rPr lang="ru-RU" sz="1800" b="1" dirty="0" err="1" smtClean="0">
                <a:solidFill>
                  <a:schemeClr val="tx2">
                    <a:lumMod val="75000"/>
                  </a:schemeClr>
                </a:solidFill>
                <a:latin typeface="Times New Roman" pitchFamily="18" charset="0"/>
                <a:cs typeface="Times New Roman" pitchFamily="18" charset="0"/>
              </a:rPr>
              <a:t>«Өрөспүүбүлүкэтээҕи тылларыгар</a:t>
            </a:r>
            <a:r>
              <a:rPr lang="ru-RU" sz="1800" b="1" dirty="0" smtClean="0">
                <a:solidFill>
                  <a:schemeClr val="tx2">
                    <a:lumMod val="75000"/>
                  </a:schemeClr>
                </a:solidFill>
                <a:latin typeface="Times New Roman" pitchFamily="18" charset="0"/>
                <a:cs typeface="Times New Roman" pitchFamily="18" charset="0"/>
              </a:rPr>
              <a:t> </a:t>
            </a:r>
            <a:r>
              <a:rPr lang="ru-RU" sz="1800" b="1" dirty="0" err="1" smtClean="0">
                <a:solidFill>
                  <a:schemeClr val="tx2">
                    <a:lumMod val="75000"/>
                  </a:schemeClr>
                </a:solidFill>
                <a:latin typeface="Times New Roman" pitchFamily="18" charset="0"/>
                <a:cs typeface="Times New Roman" pitchFamily="18" charset="0"/>
              </a:rPr>
              <a:t>кэһиллиилээх оҕолор анал</a:t>
            </a:r>
            <a:r>
              <a:rPr lang="ru-RU" sz="1800" b="1" dirty="0" smtClean="0">
                <a:solidFill>
                  <a:schemeClr val="tx2">
                    <a:lumMod val="75000"/>
                  </a:schemeClr>
                </a:solidFill>
                <a:latin typeface="Times New Roman" pitchFamily="18" charset="0"/>
                <a:cs typeface="Times New Roman" pitchFamily="18" charset="0"/>
              </a:rPr>
              <a:t> (</a:t>
            </a:r>
            <a:r>
              <a:rPr lang="ru-RU" sz="1800" b="1" dirty="0" err="1" smtClean="0">
                <a:solidFill>
                  <a:schemeClr val="tx2">
                    <a:lumMod val="75000"/>
                  </a:schemeClr>
                </a:solidFill>
                <a:latin typeface="Times New Roman" pitchFamily="18" charset="0"/>
                <a:cs typeface="Times New Roman" pitchFamily="18" charset="0"/>
              </a:rPr>
              <a:t>коррекционнай</a:t>
            </a:r>
            <a:r>
              <a:rPr lang="ru-RU" sz="1800" b="1" dirty="0" smtClean="0">
                <a:solidFill>
                  <a:schemeClr val="tx2">
                    <a:lumMod val="75000"/>
                  </a:schemeClr>
                </a:solidFill>
                <a:latin typeface="Times New Roman" pitchFamily="18" charset="0"/>
                <a:cs typeface="Times New Roman" pitchFamily="18" charset="0"/>
              </a:rPr>
              <a:t>) </a:t>
            </a:r>
            <a:r>
              <a:rPr lang="ru-RU" sz="1800" b="1" dirty="0" err="1" smtClean="0">
                <a:solidFill>
                  <a:schemeClr val="tx2">
                    <a:lumMod val="75000"/>
                  </a:schemeClr>
                </a:solidFill>
                <a:latin typeface="Times New Roman" pitchFamily="18" charset="0"/>
                <a:cs typeface="Times New Roman" pitchFamily="18" charset="0"/>
              </a:rPr>
              <a:t>интэринээт-оскуолалара</a:t>
            </a:r>
            <a:r>
              <a:rPr lang="ru-RU" sz="1800" b="1" dirty="0" smtClean="0">
                <a:solidFill>
                  <a:schemeClr val="tx2">
                    <a:lumMod val="75000"/>
                  </a:schemeClr>
                </a:solidFill>
                <a:latin typeface="Times New Roman" pitchFamily="18" charset="0"/>
                <a:cs typeface="Times New Roman" pitchFamily="18" charset="0"/>
              </a:rPr>
              <a:t>»</a:t>
            </a:r>
            <a:br>
              <a:rPr lang="ru-RU" sz="1800" b="1" dirty="0" smtClean="0">
                <a:solidFill>
                  <a:schemeClr val="tx2">
                    <a:lumMod val="75000"/>
                  </a:schemeClr>
                </a:solidFill>
                <a:latin typeface="Times New Roman" pitchFamily="18" charset="0"/>
                <a:cs typeface="Times New Roman" pitchFamily="18" charset="0"/>
              </a:rPr>
            </a:b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r>
              <a:rPr lang="ru-RU" sz="1800" b="1" dirty="0" err="1" smtClean="0">
                <a:solidFill>
                  <a:srgbClr val="C00000"/>
                </a:solidFill>
                <a:latin typeface="Times New Roman" pitchFamily="18" charset="0"/>
                <a:cs typeface="Times New Roman" pitchFamily="18" charset="0"/>
              </a:rPr>
              <a:t>Арассыыйа</a:t>
            </a:r>
            <a:r>
              <a:rPr lang="sah-RU" sz="1800" b="1" dirty="0" smtClean="0">
                <a:solidFill>
                  <a:srgbClr val="C00000"/>
                </a:solidFill>
                <a:latin typeface="Times New Roman" pitchFamily="18" charset="0"/>
                <a:cs typeface="Times New Roman" pitchFamily="18" charset="0"/>
              </a:rPr>
              <a:t>ҕа норуот айымньытын, Саха Өрөспүүбүлүкэтэ тэриллибитэ 100 сылын, үөрэх эйгэтигэр Ааҕыы сылын көрсө  </a:t>
            </a:r>
            <a:r>
              <a:rPr lang="ru-RU" sz="1800" b="1" dirty="0" smtClean="0">
                <a:solidFill>
                  <a:srgbClr val="C00000"/>
                </a:solidFill>
                <a:latin typeface="Times New Roman" pitchFamily="18" charset="0"/>
                <a:cs typeface="Times New Roman" pitchFamily="18" charset="0"/>
              </a:rPr>
              <a:t>«Т</a:t>
            </a:r>
            <a:r>
              <a:rPr lang="sah-RU" sz="1800" b="1" dirty="0" smtClean="0">
                <a:solidFill>
                  <a:srgbClr val="C00000"/>
                </a:solidFill>
                <a:latin typeface="Times New Roman" pitchFamily="18" charset="0"/>
                <a:cs typeface="Times New Roman" pitchFamily="18" charset="0"/>
              </a:rPr>
              <a:t>өрөөбүт тылым – ийэ туругум</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Төрөөбүт </a:t>
            </a:r>
            <a:r>
              <a:rPr lang="ru-RU" sz="1800" b="1" dirty="0" smtClean="0">
                <a:solidFill>
                  <a:srgbClr val="C00000"/>
                </a:solidFill>
                <a:latin typeface="Times New Roman" pitchFamily="18" charset="0"/>
                <a:cs typeface="Times New Roman" pitchFamily="18" charset="0"/>
              </a:rPr>
              <a:t>тыл, </a:t>
            </a:r>
            <a:r>
              <a:rPr lang="ru-RU" sz="1800" b="1" dirty="0" err="1" smtClean="0">
                <a:solidFill>
                  <a:srgbClr val="C00000"/>
                </a:solidFill>
                <a:latin typeface="Times New Roman" pitchFamily="18" charset="0"/>
                <a:cs typeface="Times New Roman" pitchFamily="18" charset="0"/>
              </a:rPr>
              <a:t>сурук-бичик</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күнүгэр аналлаах</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саха</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тылын</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литературатын</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нэдиэлэтин</a:t>
            </a:r>
            <a:r>
              <a:rPr lang="ru-RU" sz="1800" b="1" dirty="0" smtClean="0">
                <a:solidFill>
                  <a:srgbClr val="C00000"/>
                </a:solidFill>
                <a:latin typeface="Times New Roman" pitchFamily="18" charset="0"/>
                <a:cs typeface="Times New Roman" pitchFamily="18" charset="0"/>
              </a:rPr>
              <a:t> </a:t>
            </a:r>
            <a:r>
              <a:rPr lang="ru-RU" sz="1800" b="1" dirty="0" err="1" smtClean="0">
                <a:solidFill>
                  <a:srgbClr val="C00000"/>
                </a:solidFill>
                <a:latin typeface="Times New Roman" pitchFamily="18" charset="0"/>
                <a:cs typeface="Times New Roman" pitchFamily="18" charset="0"/>
              </a:rPr>
              <a:t>түмүгэ</a:t>
            </a:r>
            <a:r>
              <a:rPr lang="ru-RU" sz="1800" b="1" dirty="0" smtClean="0">
                <a:solidFill>
                  <a:srgbClr val="C00000"/>
                </a:solidFill>
                <a:latin typeface="Times New Roman" pitchFamily="18" charset="0"/>
                <a:cs typeface="Times New Roman" pitchFamily="18" charset="0"/>
              </a:rPr>
              <a:t/>
            </a:r>
            <a:br>
              <a:rPr lang="ru-RU" sz="1800" b="1" dirty="0" smtClean="0">
                <a:solidFill>
                  <a:srgbClr val="C00000"/>
                </a:solidFill>
                <a:latin typeface="Times New Roman" pitchFamily="18" charset="0"/>
                <a:cs typeface="Times New Roman" pitchFamily="18" charset="0"/>
              </a:rPr>
            </a:br>
            <a:r>
              <a:rPr lang="ru-RU" sz="1800" b="1" dirty="0" smtClean="0">
                <a:solidFill>
                  <a:srgbClr val="C00000"/>
                </a:solidFill>
                <a:latin typeface="Times New Roman" pitchFamily="18" charset="0"/>
                <a:cs typeface="Times New Roman" pitchFamily="18" charset="0"/>
              </a:rPr>
              <a:t>7.02.-14.02.</a:t>
            </a:r>
            <a:endParaRPr lang="ru-RU" sz="1800" b="1" dirty="0">
              <a:solidFill>
                <a:srgbClr val="C00000"/>
              </a:solidFill>
              <a:latin typeface="Times New Roman" pitchFamily="18" charset="0"/>
              <a:cs typeface="Times New Roman" pitchFamily="18" charset="0"/>
            </a:endParaRPr>
          </a:p>
        </p:txBody>
      </p:sp>
      <p:pic>
        <p:nvPicPr>
          <p:cNvPr id="6" name="Picture 3" descr="C:\Users\USER\Documents\респ.jpg"/>
          <p:cNvPicPr>
            <a:picLocks noChangeAspect="1" noChangeArrowheads="1"/>
          </p:cNvPicPr>
          <p:nvPr/>
        </p:nvPicPr>
        <p:blipFill>
          <a:blip r:embed="rId3" cstate="print"/>
          <a:srcRect/>
          <a:stretch>
            <a:fillRect/>
          </a:stretch>
        </p:blipFill>
        <p:spPr bwMode="auto">
          <a:xfrm>
            <a:off x="6215074" y="1714488"/>
            <a:ext cx="1928826" cy="121444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0"/>
            <a:ext cx="9358282" cy="6858000"/>
          </a:xfrm>
          <a:prstGeom prst="rect">
            <a:avLst/>
          </a:prstGeom>
          <a:noFill/>
        </p:spPr>
      </p:pic>
      <p:sp>
        <p:nvSpPr>
          <p:cNvPr id="2" name="Заголовок 1"/>
          <p:cNvSpPr>
            <a:spLocks noGrp="1"/>
          </p:cNvSpPr>
          <p:nvPr>
            <p:ph type="title"/>
          </p:nvPr>
        </p:nvSpPr>
        <p:spPr>
          <a:xfrm>
            <a:off x="3286116" y="1000108"/>
            <a:ext cx="5400684" cy="2500330"/>
          </a:xfrm>
        </p:spPr>
        <p:txBody>
          <a:bodyPr>
            <a:normAutofit fontScale="90000"/>
          </a:bodyPr>
          <a:lstStyle/>
          <a:p>
            <a:pPr algn="l"/>
            <a:r>
              <a:rPr lang="sah-RU" sz="2400" b="1" dirty="0" smtClean="0">
                <a:solidFill>
                  <a:schemeClr val="tx2">
                    <a:lumMod val="75000"/>
                  </a:schemeClr>
                </a:solidFill>
                <a:latin typeface="Times New Roman" pitchFamily="18" charset="0"/>
                <a:cs typeface="Times New Roman" pitchFamily="18" charset="0"/>
              </a:rPr>
              <a:t>                     </a:t>
            </a:r>
            <a:r>
              <a:rPr lang="sah-RU" sz="2400" b="1" dirty="0" smtClean="0">
                <a:solidFill>
                  <a:srgbClr val="C00000"/>
                </a:solidFill>
                <a:latin typeface="Times New Roman" pitchFamily="18" charset="0"/>
                <a:cs typeface="Times New Roman" pitchFamily="18" charset="0"/>
              </a:rPr>
              <a:t>Бэнидиэнньик</a:t>
            </a:r>
            <a:br>
              <a:rPr lang="sah-RU" sz="2400" b="1" dirty="0" smtClean="0">
                <a:solidFill>
                  <a:srgbClr val="C00000"/>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Нэдиэлэ саҥатыгар дьиэ кэргэнинэн күргүөмүнэн ааҕарга аналлаах Сандаара Кулаковская </a:t>
            </a:r>
            <a:r>
              <a:rPr lang="ru-RU" sz="2200" dirty="0" smtClean="0">
                <a:solidFill>
                  <a:schemeClr val="tx2">
                    <a:lumMod val="75000"/>
                  </a:schemeClr>
                </a:solidFill>
                <a:latin typeface="Times New Roman" pitchFamily="18" charset="0"/>
                <a:cs typeface="Times New Roman" pitchFamily="18" charset="0"/>
              </a:rPr>
              <a:t>«</a:t>
            </a:r>
            <a:r>
              <a:rPr lang="ru-RU" sz="2200" dirty="0" err="1" smtClean="0">
                <a:solidFill>
                  <a:schemeClr val="tx2">
                    <a:lumMod val="75000"/>
                  </a:schemeClr>
                </a:solidFill>
                <a:latin typeface="Times New Roman" pitchFamily="18" charset="0"/>
                <a:cs typeface="Times New Roman" pitchFamily="18" charset="0"/>
              </a:rPr>
              <a:t>Бииргэ</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ааҕыахха </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кинигэтинэн</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куораттааҕы оҕо бибилэтиэкэтин</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үлэһиттэрэ</a:t>
            </a:r>
            <a:r>
              <a:rPr lang="ru-RU" sz="2200" dirty="0" smtClean="0">
                <a:solidFill>
                  <a:schemeClr val="tx2">
                    <a:lumMod val="75000"/>
                  </a:schemeClr>
                </a:solidFill>
                <a:latin typeface="Times New Roman" pitchFamily="18" charset="0"/>
                <a:cs typeface="Times New Roman" pitchFamily="18" charset="0"/>
              </a:rPr>
              <a:t> </a:t>
            </a:r>
            <a:r>
              <a:rPr lang="sah-RU" sz="2200" dirty="0" smtClean="0">
                <a:solidFill>
                  <a:schemeClr val="tx2">
                    <a:lumMod val="75000"/>
                  </a:schemeClr>
                </a:solidFill>
                <a:latin typeface="Times New Roman" pitchFamily="18" charset="0"/>
                <a:cs typeface="Times New Roman" pitchFamily="18" charset="0"/>
              </a:rPr>
              <a:t>бэртээхэй кэпсэтиини ыыттылар</a:t>
            </a:r>
            <a:r>
              <a:rPr lang="sah-RU" sz="2400" dirty="0" smtClean="0">
                <a:solidFill>
                  <a:schemeClr val="tx2">
                    <a:lumMod val="75000"/>
                  </a:schemeClr>
                </a:solidFill>
                <a:latin typeface="Times New Roman" pitchFamily="18" charset="0"/>
                <a:cs typeface="Times New Roman" pitchFamily="18" charset="0"/>
              </a:rPr>
              <a:t>. </a:t>
            </a:r>
            <a:r>
              <a:rPr lang="ru-RU" sz="2400" dirty="0" smtClean="0">
                <a:solidFill>
                  <a:schemeClr val="tx2">
                    <a:lumMod val="75000"/>
                  </a:schemeClr>
                </a:solidFill>
                <a:latin typeface="Times New Roman" pitchFamily="18" charset="0"/>
                <a:cs typeface="Times New Roman" pitchFamily="18" charset="0"/>
              </a:rPr>
              <a:t> </a:t>
            </a:r>
            <a:endParaRPr lang="ru-RU" sz="2400" dirty="0">
              <a:solidFill>
                <a:schemeClr val="tx2">
                  <a:lumMod val="75000"/>
                </a:schemeClr>
              </a:solidFill>
              <a:latin typeface="Times New Roman" pitchFamily="18" charset="0"/>
              <a:cs typeface="Times New Roman" pitchFamily="18" charset="0"/>
            </a:endParaRPr>
          </a:p>
        </p:txBody>
      </p:sp>
      <p:pic>
        <p:nvPicPr>
          <p:cNvPr id="1027" name="Picture 3" descr="C:\Users\USER\Documents\i (1).jpg"/>
          <p:cNvPicPr>
            <a:picLocks noChangeAspect="1" noChangeArrowheads="1"/>
          </p:cNvPicPr>
          <p:nvPr/>
        </p:nvPicPr>
        <p:blipFill>
          <a:blip r:embed="rId3"/>
          <a:srcRect/>
          <a:stretch>
            <a:fillRect/>
          </a:stretch>
        </p:blipFill>
        <p:spPr bwMode="auto">
          <a:xfrm>
            <a:off x="4714876" y="4143380"/>
            <a:ext cx="1500198" cy="1357322"/>
          </a:xfrm>
          <a:prstGeom prst="rect">
            <a:avLst/>
          </a:prstGeom>
          <a:noFill/>
        </p:spPr>
      </p:pic>
      <p:pic>
        <p:nvPicPr>
          <p:cNvPr id="6" name="Picture 2"/>
          <p:cNvPicPr>
            <a:picLocks noChangeAspect="1" noChangeArrowheads="1"/>
          </p:cNvPicPr>
          <p:nvPr/>
        </p:nvPicPr>
        <p:blipFill>
          <a:blip r:embed="rId4" cstate="print"/>
          <a:srcRect/>
          <a:stretch>
            <a:fillRect/>
          </a:stretch>
        </p:blipFill>
        <p:spPr bwMode="auto">
          <a:xfrm>
            <a:off x="827584" y="1700808"/>
            <a:ext cx="2071702" cy="24425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617" y="31603"/>
            <a:ext cx="9144000" cy="6858000"/>
          </a:xfrm>
          <a:prstGeom prst="rect">
            <a:avLst/>
          </a:prstGeom>
          <a:noFill/>
        </p:spPr>
      </p:pic>
      <p:sp>
        <p:nvSpPr>
          <p:cNvPr id="2" name="Заголовок 1"/>
          <p:cNvSpPr>
            <a:spLocks noGrp="1"/>
          </p:cNvSpPr>
          <p:nvPr>
            <p:ph type="title"/>
          </p:nvPr>
        </p:nvSpPr>
        <p:spPr>
          <a:xfrm>
            <a:off x="3786182" y="1357298"/>
            <a:ext cx="4900618" cy="2857520"/>
          </a:xfrm>
        </p:spPr>
        <p:txBody>
          <a:bodyPr>
            <a:normAutofit fontScale="90000"/>
          </a:bodyPr>
          <a:lstStyle/>
          <a:p>
            <a:pPr algn="l"/>
            <a:r>
              <a:rPr lang="sah-RU" sz="2400" b="1" dirty="0" smtClean="0">
                <a:solidFill>
                  <a:schemeClr val="tx2">
                    <a:lumMod val="75000"/>
                  </a:schemeClr>
                </a:solidFill>
                <a:latin typeface="Times New Roman" pitchFamily="18" charset="0"/>
                <a:cs typeface="Times New Roman" pitchFamily="18" charset="0"/>
              </a:rPr>
              <a:t>                  </a:t>
            </a:r>
            <a:r>
              <a:rPr lang="sah-RU" sz="2400" b="1" dirty="0" smtClean="0">
                <a:solidFill>
                  <a:srgbClr val="C00000"/>
                </a:solidFill>
                <a:latin typeface="Times New Roman" pitchFamily="18" charset="0"/>
                <a:cs typeface="Times New Roman" pitchFamily="18" charset="0"/>
              </a:rPr>
              <a:t>Оптуорунньук</a:t>
            </a: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5</a:t>
            </a:r>
            <a:r>
              <a:rPr lang="ru-RU" sz="2200" dirty="0" smtClean="0">
                <a:solidFill>
                  <a:schemeClr val="tx2">
                    <a:lumMod val="75000"/>
                  </a:schemeClr>
                </a:solidFill>
                <a:latin typeface="Times New Roman" pitchFamily="18" charset="0"/>
                <a:cs typeface="Times New Roman" pitchFamily="18" charset="0"/>
              </a:rPr>
              <a:t>-10 </a:t>
            </a:r>
            <a:r>
              <a:rPr lang="sah-RU" sz="2200" dirty="0" smtClean="0">
                <a:solidFill>
                  <a:schemeClr val="tx2">
                    <a:lumMod val="75000"/>
                  </a:schemeClr>
                </a:solidFill>
                <a:latin typeface="Times New Roman" pitchFamily="18" charset="0"/>
                <a:cs typeface="Times New Roman" pitchFamily="18" charset="0"/>
              </a:rPr>
              <a:t> кылаас үөрэнээччилэрэ диктант суруйарга холоннулар. Барыта 23 оҕо кытынна. </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Кыайыылаахтар:</a:t>
            </a:r>
            <a:br>
              <a:rPr lang="sah-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5 </a:t>
            </a:r>
            <a:r>
              <a:rPr lang="ru-RU" sz="2200" dirty="0" err="1" smtClean="0">
                <a:solidFill>
                  <a:schemeClr val="tx2">
                    <a:lumMod val="75000"/>
                  </a:schemeClr>
                </a:solidFill>
                <a:latin typeface="Times New Roman" pitchFamily="18" charset="0"/>
                <a:cs typeface="Times New Roman" pitchFamily="18" charset="0"/>
              </a:rPr>
              <a:t>кылааска</a:t>
            </a:r>
            <a:r>
              <a:rPr lang="ru-RU" sz="2200" dirty="0" smtClean="0">
                <a:solidFill>
                  <a:schemeClr val="tx2">
                    <a:lumMod val="75000"/>
                  </a:schemeClr>
                </a:solidFill>
                <a:latin typeface="Times New Roman" pitchFamily="18" charset="0"/>
                <a:cs typeface="Times New Roman" pitchFamily="18" charset="0"/>
              </a:rPr>
              <a:t> Решетникова Каролина</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6 </a:t>
            </a:r>
            <a:r>
              <a:rPr lang="ru-RU" sz="2200" dirty="0" err="1" smtClean="0">
                <a:solidFill>
                  <a:schemeClr val="tx2">
                    <a:lumMod val="75000"/>
                  </a:schemeClr>
                </a:solidFill>
                <a:latin typeface="Times New Roman" pitchFamily="18" charset="0"/>
                <a:cs typeface="Times New Roman" pitchFamily="18" charset="0"/>
              </a:rPr>
              <a:t>кылааска</a:t>
            </a:r>
            <a:r>
              <a:rPr lang="ru-RU" sz="2200" dirty="0" smtClean="0">
                <a:solidFill>
                  <a:schemeClr val="tx2">
                    <a:lumMod val="75000"/>
                  </a:schemeClr>
                </a:solidFill>
                <a:latin typeface="Times New Roman" pitchFamily="18" charset="0"/>
                <a:cs typeface="Times New Roman" pitchFamily="18" charset="0"/>
              </a:rPr>
              <a:t> Игнатьева </a:t>
            </a:r>
            <a:r>
              <a:rPr lang="ru-RU" sz="2200" dirty="0" err="1" smtClean="0">
                <a:solidFill>
                  <a:schemeClr val="tx2">
                    <a:lumMod val="75000"/>
                  </a:schemeClr>
                </a:solidFill>
                <a:latin typeface="Times New Roman" pitchFamily="18" charset="0"/>
                <a:cs typeface="Times New Roman" pitchFamily="18" charset="0"/>
              </a:rPr>
              <a:t>Айыына</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8 </a:t>
            </a:r>
            <a:r>
              <a:rPr lang="ru-RU" sz="2200" dirty="0" err="1" smtClean="0">
                <a:solidFill>
                  <a:schemeClr val="tx2">
                    <a:lumMod val="75000"/>
                  </a:schemeClr>
                </a:solidFill>
                <a:latin typeface="Times New Roman" pitchFamily="18" charset="0"/>
                <a:cs typeface="Times New Roman" pitchFamily="18" charset="0"/>
              </a:rPr>
              <a:t>кылааска</a:t>
            </a:r>
            <a:r>
              <a:rPr lang="ru-RU" sz="2200" dirty="0" smtClean="0">
                <a:solidFill>
                  <a:schemeClr val="tx2">
                    <a:lumMod val="75000"/>
                  </a:schemeClr>
                </a:solidFill>
                <a:latin typeface="Times New Roman" pitchFamily="18" charset="0"/>
                <a:cs typeface="Times New Roman" pitchFamily="18" charset="0"/>
              </a:rPr>
              <a:t> Григорьева Олеся</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10 </a:t>
            </a:r>
            <a:r>
              <a:rPr lang="ru-RU" sz="2200" dirty="0" err="1" smtClean="0">
                <a:solidFill>
                  <a:schemeClr val="tx2">
                    <a:lumMod val="75000"/>
                  </a:schemeClr>
                </a:solidFill>
                <a:latin typeface="Times New Roman" pitchFamily="18" charset="0"/>
                <a:cs typeface="Times New Roman" pitchFamily="18" charset="0"/>
              </a:rPr>
              <a:t>кылааска</a:t>
            </a:r>
            <a:r>
              <a:rPr lang="ru-RU" sz="2200" dirty="0" smtClean="0">
                <a:solidFill>
                  <a:schemeClr val="tx2">
                    <a:lumMod val="75000"/>
                  </a:schemeClr>
                </a:solidFill>
                <a:latin typeface="Times New Roman" pitchFamily="18" charset="0"/>
                <a:cs typeface="Times New Roman" pitchFamily="18" charset="0"/>
              </a:rPr>
              <a:t> Ушинский </a:t>
            </a:r>
            <a:r>
              <a:rPr lang="ru-RU" sz="2200" dirty="0" err="1" smtClean="0">
                <a:solidFill>
                  <a:schemeClr val="tx2">
                    <a:lumMod val="75000"/>
                  </a:schemeClr>
                </a:solidFill>
                <a:latin typeface="Times New Roman" pitchFamily="18" charset="0"/>
                <a:cs typeface="Times New Roman" pitchFamily="18" charset="0"/>
              </a:rPr>
              <a:t>Дуолан</a:t>
            </a: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endParaRPr lang="ru-RU" sz="2400" b="1" dirty="0">
              <a:solidFill>
                <a:schemeClr val="tx2">
                  <a:lumMod val="75000"/>
                </a:schemeClr>
              </a:solidFill>
              <a:latin typeface="Times New Roman" pitchFamily="18" charset="0"/>
              <a:cs typeface="Times New Roman" pitchFamily="18" charset="0"/>
            </a:endParaRPr>
          </a:p>
        </p:txBody>
      </p:sp>
      <p:pic>
        <p:nvPicPr>
          <p:cNvPr id="5122" name="Picture 2" descr="C:\Users\USER\Documents\тетр1.jpg"/>
          <p:cNvPicPr>
            <a:picLocks noChangeAspect="1" noChangeArrowheads="1"/>
          </p:cNvPicPr>
          <p:nvPr/>
        </p:nvPicPr>
        <p:blipFill>
          <a:blip r:embed="rId3"/>
          <a:srcRect/>
          <a:stretch>
            <a:fillRect/>
          </a:stretch>
        </p:blipFill>
        <p:spPr bwMode="auto">
          <a:xfrm>
            <a:off x="4572000" y="4357694"/>
            <a:ext cx="1357322" cy="1285884"/>
          </a:xfrm>
          <a:prstGeom prst="rect">
            <a:avLst/>
          </a:prstGeom>
          <a:noFill/>
        </p:spPr>
      </p:pic>
      <p:pic>
        <p:nvPicPr>
          <p:cNvPr id="5123" name="Picture 3" descr="C:\Users\USER\Documents\ручка.jpg"/>
          <p:cNvPicPr>
            <a:picLocks noChangeAspect="1" noChangeArrowheads="1"/>
          </p:cNvPicPr>
          <p:nvPr/>
        </p:nvPicPr>
        <p:blipFill>
          <a:blip r:embed="rId4"/>
          <a:srcRect/>
          <a:stretch>
            <a:fillRect/>
          </a:stretch>
        </p:blipFill>
        <p:spPr bwMode="auto">
          <a:xfrm>
            <a:off x="6286512" y="4643446"/>
            <a:ext cx="881058" cy="1238248"/>
          </a:xfrm>
          <a:prstGeom prst="rect">
            <a:avLst/>
          </a:prstGeom>
          <a:noFill/>
        </p:spPr>
      </p:pic>
      <p:pic>
        <p:nvPicPr>
          <p:cNvPr id="1027" name="Picture 3" descr="C:\Users\User\Downloads\20220302_111734 (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584" y="1628800"/>
            <a:ext cx="1512167" cy="16561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ser\Downloads\20220302_150415.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79712" y="3707342"/>
            <a:ext cx="1476574" cy="15552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3571868" y="928670"/>
            <a:ext cx="5114932" cy="2928958"/>
          </a:xfrm>
        </p:spPr>
        <p:txBody>
          <a:bodyPr>
            <a:normAutofit fontScale="90000"/>
          </a:bodyPr>
          <a:lstStyle/>
          <a:p>
            <a:pPr algn="l"/>
            <a:r>
              <a:rPr lang="ru-RU" sz="2400" b="1" dirty="0" smtClean="0">
                <a:solidFill>
                  <a:schemeClr val="tx2">
                    <a:lumMod val="75000"/>
                  </a:schemeClr>
                </a:solidFill>
                <a:latin typeface="Times New Roman" pitchFamily="18" charset="0"/>
                <a:cs typeface="Times New Roman" pitchFamily="18" charset="0"/>
              </a:rPr>
              <a:t>                             </a:t>
            </a:r>
            <a:r>
              <a:rPr lang="ru-RU" sz="2400" b="1" dirty="0" err="1" smtClean="0">
                <a:solidFill>
                  <a:srgbClr val="C00000"/>
                </a:solidFill>
                <a:latin typeface="Times New Roman" pitchFamily="18" charset="0"/>
                <a:cs typeface="Times New Roman" pitchFamily="18" charset="0"/>
              </a:rPr>
              <a:t>Сэрэдэ</a:t>
            </a: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5-6 </a:t>
            </a:r>
            <a:r>
              <a:rPr lang="ru-RU" sz="2200" dirty="0" err="1" smtClean="0">
                <a:solidFill>
                  <a:schemeClr val="tx2">
                    <a:lumMod val="75000"/>
                  </a:schemeClr>
                </a:solidFill>
                <a:latin typeface="Times New Roman" pitchFamily="18" charset="0"/>
                <a:cs typeface="Times New Roman" pitchFamily="18" charset="0"/>
              </a:rPr>
              <a:t>кылаастарга</a:t>
            </a:r>
            <a:r>
              <a:rPr lang="ru-RU" sz="2200" dirty="0" smtClean="0">
                <a:solidFill>
                  <a:schemeClr val="tx2">
                    <a:lumMod val="75000"/>
                  </a:schemeClr>
                </a:solidFill>
                <a:latin typeface="Times New Roman" pitchFamily="18" charset="0"/>
                <a:cs typeface="Times New Roman" pitchFamily="18" charset="0"/>
              </a:rPr>
              <a:t> «Тыл </a:t>
            </a:r>
            <a:r>
              <a:rPr lang="ru-RU" sz="2200" dirty="0" err="1" smtClean="0">
                <a:solidFill>
                  <a:schemeClr val="tx2">
                    <a:lumMod val="75000"/>
                  </a:schemeClr>
                </a:solidFill>
                <a:latin typeface="Times New Roman" pitchFamily="18" charset="0"/>
                <a:cs typeface="Times New Roman" pitchFamily="18" charset="0"/>
              </a:rPr>
              <a:t>оонньуута</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саха</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тылыгар</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тургутук</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ыытылынна</a:t>
            </a:r>
            <a:r>
              <a:rPr lang="ru-RU" sz="2200" dirty="0" smtClean="0">
                <a:solidFill>
                  <a:schemeClr val="tx2">
                    <a:lumMod val="75000"/>
                  </a:schemeClr>
                </a:solidFill>
                <a:latin typeface="Times New Roman" pitchFamily="18" charset="0"/>
                <a:cs typeface="Times New Roman" pitchFamily="18" charset="0"/>
              </a:rPr>
              <a:t>.</a:t>
            </a:r>
            <a:br>
              <a:rPr lang="ru-RU" sz="2200" dirty="0" smtClean="0">
                <a:solidFill>
                  <a:schemeClr val="tx2">
                    <a:lumMod val="75000"/>
                  </a:schemeClr>
                </a:solidFill>
                <a:latin typeface="Times New Roman" pitchFamily="18" charset="0"/>
                <a:cs typeface="Times New Roman" pitchFamily="18" charset="0"/>
              </a:rPr>
            </a:br>
            <a:r>
              <a:rPr lang="ru-RU" sz="2200" dirty="0" err="1" smtClean="0">
                <a:solidFill>
                  <a:schemeClr val="tx2">
                    <a:lumMod val="75000"/>
                  </a:schemeClr>
                </a:solidFill>
                <a:latin typeface="Times New Roman" pitchFamily="18" charset="0"/>
                <a:cs typeface="Times New Roman" pitchFamily="18" charset="0"/>
              </a:rPr>
              <a:t>Кыайыылаахтар</a:t>
            </a:r>
            <a:r>
              <a:rPr lang="ru-RU" sz="2200" dirty="0" smtClean="0">
                <a:solidFill>
                  <a:schemeClr val="tx2">
                    <a:lumMod val="75000"/>
                  </a:schemeClr>
                </a:solidFill>
                <a:latin typeface="Times New Roman" pitchFamily="18" charset="0"/>
                <a:cs typeface="Times New Roman" pitchFamily="18" charset="0"/>
              </a:rPr>
              <a:t>:</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Решетникова Каролина 5 «б» </a:t>
            </a:r>
            <a:r>
              <a:rPr lang="ru-RU" sz="2200" dirty="0" err="1" smtClean="0">
                <a:solidFill>
                  <a:schemeClr val="tx2">
                    <a:lumMod val="75000"/>
                  </a:schemeClr>
                </a:solidFill>
                <a:latin typeface="Times New Roman" pitchFamily="18" charset="0"/>
                <a:cs typeface="Times New Roman" pitchFamily="18" charset="0"/>
              </a:rPr>
              <a:t>кыл</a:t>
            </a:r>
            <a:r>
              <a:rPr lang="ru-RU" sz="2200" dirty="0" err="1" smtClean="0">
                <a:solidFill>
                  <a:schemeClr val="tx2">
                    <a:lumMod val="75000"/>
                  </a:schemeClr>
                </a:solidFill>
                <a:latin typeface="Times New Roman" pitchFamily="18" charset="0"/>
                <a:cs typeface="Times New Roman" pitchFamily="18" charset="0"/>
              </a:rPr>
              <a:t>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t>
            </a:r>
            <a:r>
              <a:rPr lang="ru-RU" sz="2200" dirty="0" smtClean="0">
                <a:solidFill>
                  <a:schemeClr val="tx2">
                    <a:lumMod val="75000"/>
                  </a:schemeClr>
                </a:solidFill>
                <a:latin typeface="Times New Roman" pitchFamily="18" charset="0"/>
                <a:cs typeface="Times New Roman" pitchFamily="18" charset="0"/>
              </a:rPr>
              <a:t>1 </a:t>
            </a:r>
            <a:r>
              <a:rPr lang="ru-RU" sz="2200" dirty="0" err="1" smtClean="0">
                <a:solidFill>
                  <a:schemeClr val="tx2">
                    <a:lumMod val="75000"/>
                  </a:schemeClr>
                </a:solidFill>
                <a:latin typeface="Times New Roman" pitchFamily="18" charset="0"/>
                <a:cs typeface="Times New Roman" pitchFamily="18" charset="0"/>
              </a:rPr>
              <a:t>миэстэ</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Васильев Вася 5 «б» </a:t>
            </a:r>
            <a:r>
              <a:rPr lang="ru-RU" sz="2200" dirty="0" err="1" smtClean="0">
                <a:solidFill>
                  <a:schemeClr val="tx2">
                    <a:lumMod val="75000"/>
                  </a:schemeClr>
                </a:solidFill>
                <a:latin typeface="Times New Roman" pitchFamily="18" charset="0"/>
                <a:cs typeface="Times New Roman" pitchFamily="18" charset="0"/>
              </a:rPr>
              <a:t>кыл</a:t>
            </a:r>
            <a:r>
              <a:rPr lang="ru-RU" sz="2200" dirty="0" err="1" smtClean="0">
                <a:solidFill>
                  <a:schemeClr val="tx2">
                    <a:lumMod val="75000"/>
                  </a:schemeClr>
                </a:solidFill>
                <a:latin typeface="Times New Roman" pitchFamily="18" charset="0"/>
                <a:cs typeface="Times New Roman" pitchFamily="18" charset="0"/>
              </a:rPr>
              <a:t>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t>
            </a:r>
            <a:r>
              <a:rPr lang="ru-RU" sz="2200" dirty="0" smtClean="0">
                <a:solidFill>
                  <a:schemeClr val="tx2">
                    <a:lumMod val="75000"/>
                  </a:schemeClr>
                </a:solidFill>
                <a:latin typeface="Times New Roman" pitchFamily="18" charset="0"/>
                <a:cs typeface="Times New Roman" pitchFamily="18" charset="0"/>
              </a:rPr>
              <a:t>2 </a:t>
            </a:r>
            <a:r>
              <a:rPr lang="ru-RU" sz="2200" dirty="0" err="1" smtClean="0">
                <a:solidFill>
                  <a:schemeClr val="tx2">
                    <a:lumMod val="75000"/>
                  </a:schemeClr>
                </a:solidFill>
                <a:latin typeface="Times New Roman" pitchFamily="18" charset="0"/>
                <a:cs typeface="Times New Roman" pitchFamily="18" charset="0"/>
              </a:rPr>
              <a:t>миэстэ</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Игнатьев Денис 6 «б» </a:t>
            </a:r>
            <a:r>
              <a:rPr lang="ru-RU" sz="2200" dirty="0" err="1" smtClean="0">
                <a:solidFill>
                  <a:schemeClr val="tx2">
                    <a:lumMod val="75000"/>
                  </a:schemeClr>
                </a:solidFill>
                <a:latin typeface="Times New Roman" pitchFamily="18" charset="0"/>
                <a:cs typeface="Times New Roman" pitchFamily="18" charset="0"/>
              </a:rPr>
              <a:t>кыл</a:t>
            </a:r>
            <a:r>
              <a:rPr lang="ru-RU" sz="2200" dirty="0" err="1" smtClean="0">
                <a:solidFill>
                  <a:schemeClr val="tx2">
                    <a:lumMod val="75000"/>
                  </a:schemeClr>
                </a:solidFill>
                <a:latin typeface="Times New Roman" pitchFamily="18" charset="0"/>
                <a:cs typeface="Times New Roman" pitchFamily="18" charset="0"/>
              </a:rPr>
              <a:t>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t>
            </a:r>
            <a:r>
              <a:rPr lang="ru-RU" sz="2200" dirty="0" smtClean="0">
                <a:solidFill>
                  <a:schemeClr val="tx2">
                    <a:lumMod val="75000"/>
                  </a:schemeClr>
                </a:solidFill>
                <a:latin typeface="Times New Roman" pitchFamily="18" charset="0"/>
                <a:cs typeface="Times New Roman" pitchFamily="18" charset="0"/>
              </a:rPr>
              <a:t>3 </a:t>
            </a:r>
            <a:r>
              <a:rPr lang="ru-RU" sz="2200" dirty="0" err="1" smtClean="0">
                <a:solidFill>
                  <a:schemeClr val="tx2">
                    <a:lumMod val="75000"/>
                  </a:schemeClr>
                </a:solidFill>
                <a:latin typeface="Times New Roman" pitchFamily="18" charset="0"/>
                <a:cs typeface="Times New Roman" pitchFamily="18" charset="0"/>
              </a:rPr>
              <a:t>миэстэ</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endParaRPr lang="ru-RU" sz="2400" b="1" dirty="0">
              <a:solidFill>
                <a:schemeClr val="tx2">
                  <a:lumMod val="75000"/>
                </a:schemeClr>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187624" y="1196752"/>
            <a:ext cx="1285884" cy="2000264"/>
          </a:xfrm>
          <a:prstGeom prst="rect">
            <a:avLst/>
          </a:prstGeom>
          <a:noFill/>
          <a:ln w="9525">
            <a:noFill/>
            <a:miter lim="800000"/>
            <a:headEnd/>
            <a:tailEnd/>
          </a:ln>
          <a:effectLst/>
        </p:spPr>
      </p:pic>
      <p:pic>
        <p:nvPicPr>
          <p:cNvPr id="2053" name="Picture 5" descr="C:\Users\USER\Downloads\20220301_224149.jpg"/>
          <p:cNvPicPr>
            <a:picLocks noChangeAspect="1" noChangeArrowheads="1"/>
          </p:cNvPicPr>
          <p:nvPr/>
        </p:nvPicPr>
        <p:blipFill>
          <a:blip r:embed="rId4"/>
          <a:srcRect/>
          <a:stretch>
            <a:fillRect/>
          </a:stretch>
        </p:blipFill>
        <p:spPr bwMode="auto">
          <a:xfrm>
            <a:off x="1000101" y="3408161"/>
            <a:ext cx="2131740" cy="121444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3214678" y="1857364"/>
            <a:ext cx="5400684" cy="2071702"/>
          </a:xfrm>
        </p:spPr>
        <p:txBody>
          <a:bodyPr>
            <a:normAutofit fontScale="90000"/>
          </a:bodyPr>
          <a:lstStyle/>
          <a:p>
            <a:pPr algn="l"/>
            <a:r>
              <a:rPr lang="ru-RU" sz="2400" b="1" dirty="0" smtClean="0">
                <a:solidFill>
                  <a:schemeClr val="tx2">
                    <a:lumMod val="75000"/>
                  </a:schemeClr>
                </a:solidFill>
                <a:latin typeface="Times New Roman" pitchFamily="18" charset="0"/>
                <a:cs typeface="Times New Roman" pitchFamily="18" charset="0"/>
              </a:rPr>
              <a:t>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rgbClr val="C00000"/>
                </a:solidFill>
                <a:latin typeface="Times New Roman" pitchFamily="18" charset="0"/>
                <a:cs typeface="Times New Roman" pitchFamily="18" charset="0"/>
              </a:rPr>
              <a:t>                       </a:t>
            </a:r>
            <a:r>
              <a:rPr lang="ru-RU" sz="2400" b="1" dirty="0" err="1" smtClean="0">
                <a:solidFill>
                  <a:srgbClr val="C00000"/>
                </a:solidFill>
                <a:latin typeface="Times New Roman" pitchFamily="18" charset="0"/>
                <a:cs typeface="Times New Roman" pitchFamily="18" charset="0"/>
              </a:rPr>
              <a:t>Чэппиэр</a:t>
            </a: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200" dirty="0" err="1" smtClean="0">
                <a:solidFill>
                  <a:schemeClr val="tx2">
                    <a:lumMod val="75000"/>
                  </a:schemeClr>
                </a:solidFill>
                <a:latin typeface="Times New Roman" pitchFamily="18" charset="0"/>
                <a:cs typeface="Times New Roman" pitchFamily="18" charset="0"/>
              </a:rPr>
              <a:t>Бу</a:t>
            </a:r>
            <a:r>
              <a:rPr lang="ru-RU" sz="2200" dirty="0" smtClean="0">
                <a:solidFill>
                  <a:schemeClr val="tx2">
                    <a:lumMod val="75000"/>
                  </a:schemeClr>
                </a:solidFill>
                <a:latin typeface="Times New Roman" pitchFamily="18" charset="0"/>
                <a:cs typeface="Times New Roman" pitchFamily="18" charset="0"/>
              </a:rPr>
              <a:t> к</a:t>
            </a:r>
            <a:r>
              <a:rPr lang="sah-RU" sz="2200" dirty="0" smtClean="0">
                <a:solidFill>
                  <a:schemeClr val="tx2">
                    <a:lumMod val="75000"/>
                  </a:schemeClr>
                </a:solidFill>
                <a:latin typeface="Times New Roman" pitchFamily="18" charset="0"/>
                <a:cs typeface="Times New Roman" pitchFamily="18" charset="0"/>
              </a:rPr>
              <a:t>үн </a:t>
            </a:r>
            <a:r>
              <a:rPr lang="ru-RU" sz="2200" dirty="0" smtClean="0">
                <a:solidFill>
                  <a:schemeClr val="tx2">
                    <a:lumMod val="75000"/>
                  </a:schemeClr>
                </a:solidFill>
                <a:latin typeface="Times New Roman" pitchFamily="18" charset="0"/>
                <a:cs typeface="Times New Roman" pitchFamily="18" charset="0"/>
              </a:rPr>
              <a:t>«Мин </a:t>
            </a:r>
            <a:r>
              <a:rPr lang="ru-RU" sz="2200" dirty="0" err="1" smtClean="0">
                <a:solidFill>
                  <a:schemeClr val="tx2">
                    <a:lumMod val="75000"/>
                  </a:schemeClr>
                </a:solidFill>
                <a:latin typeface="Times New Roman" pitchFamily="18" charset="0"/>
                <a:cs typeface="Times New Roman" pitchFamily="18" charset="0"/>
              </a:rPr>
              <a:t>Ойуунускайым</a:t>
            </a:r>
            <a:r>
              <a:rPr lang="ru-RU" sz="2200" dirty="0" smtClean="0">
                <a:solidFill>
                  <a:schemeClr val="tx2">
                    <a:lumMod val="75000"/>
                  </a:schemeClr>
                </a:solidFill>
                <a:latin typeface="Times New Roman" pitchFamily="18" charset="0"/>
                <a:cs typeface="Times New Roman" pitchFamily="18" charset="0"/>
              </a:rPr>
              <a:t>» хо</a:t>
            </a:r>
            <a:r>
              <a:rPr lang="sah-RU" sz="2200" dirty="0" smtClean="0">
                <a:solidFill>
                  <a:schemeClr val="tx2">
                    <a:lumMod val="75000"/>
                  </a:schemeClr>
                </a:solidFill>
                <a:latin typeface="Times New Roman" pitchFamily="18" charset="0"/>
                <a:cs typeface="Times New Roman" pitchFamily="18" charset="0"/>
              </a:rPr>
              <a:t>һ</a:t>
            </a:r>
            <a:r>
              <a:rPr lang="ru-RU" sz="2200" dirty="0" err="1" smtClean="0">
                <a:solidFill>
                  <a:schemeClr val="tx2">
                    <a:lumMod val="75000"/>
                  </a:schemeClr>
                </a:solidFill>
                <a:latin typeface="Times New Roman" pitchFamily="18" charset="0"/>
                <a:cs typeface="Times New Roman" pitchFamily="18" charset="0"/>
              </a:rPr>
              <a:t>оон</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этээччилэр</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күрэхтэрэ ыытылынна</a:t>
            </a:r>
            <a:r>
              <a:rPr lang="ru-RU" sz="2200" dirty="0" smtClean="0">
                <a:solidFill>
                  <a:schemeClr val="tx2">
                    <a:lumMod val="75000"/>
                  </a:schemeClr>
                </a:solidFill>
                <a:latin typeface="Times New Roman" pitchFamily="18" charset="0"/>
                <a:cs typeface="Times New Roman" pitchFamily="18" charset="0"/>
              </a:rPr>
              <a:t>.</a:t>
            </a:r>
            <a:br>
              <a:rPr lang="ru-RU" sz="2200" dirty="0" smtClean="0">
                <a:solidFill>
                  <a:schemeClr val="tx2">
                    <a:lumMod val="75000"/>
                  </a:schemeClr>
                </a:solidFill>
                <a:latin typeface="Times New Roman" pitchFamily="18" charset="0"/>
                <a:cs typeface="Times New Roman" pitchFamily="18" charset="0"/>
              </a:rPr>
            </a:br>
            <a:r>
              <a:rPr lang="ru-RU" sz="2200" dirty="0" err="1" smtClean="0">
                <a:solidFill>
                  <a:schemeClr val="tx2">
                    <a:lumMod val="75000"/>
                  </a:schemeClr>
                </a:solidFill>
                <a:latin typeface="Times New Roman" pitchFamily="18" charset="0"/>
                <a:cs typeface="Times New Roman" pitchFamily="18" charset="0"/>
              </a:rPr>
              <a:t>Күрэх</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кыайыылаахтара</a:t>
            </a:r>
            <a:r>
              <a:rPr lang="ru-RU" sz="2200" dirty="0" smtClean="0">
                <a:solidFill>
                  <a:schemeClr val="tx2">
                    <a:lumMod val="75000"/>
                  </a:schemeClr>
                </a:solidFill>
                <a:latin typeface="Times New Roman" pitchFamily="18" charset="0"/>
                <a:cs typeface="Times New Roman" pitchFamily="18" charset="0"/>
              </a:rPr>
              <a:t>:</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Григорьева Олеся 8 «б» </a:t>
            </a:r>
            <a:r>
              <a:rPr lang="ru-RU" sz="2200" dirty="0" err="1" smtClean="0">
                <a:solidFill>
                  <a:schemeClr val="tx2">
                    <a:lumMod val="75000"/>
                  </a:schemeClr>
                </a:solidFill>
                <a:latin typeface="Times New Roman" pitchFamily="18" charset="0"/>
                <a:cs typeface="Times New Roman" pitchFamily="18" charset="0"/>
              </a:rPr>
              <a:t>кыл</a:t>
            </a:r>
            <a:r>
              <a:rPr lang="ru-RU" sz="2200" dirty="0" err="1" smtClean="0">
                <a:solidFill>
                  <a:schemeClr val="tx2">
                    <a:lumMod val="75000"/>
                  </a:schemeClr>
                </a:solidFill>
                <a:latin typeface="Times New Roman" pitchFamily="18" charset="0"/>
                <a:cs typeface="Times New Roman" pitchFamily="18" charset="0"/>
              </a:rPr>
              <a:t>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t>
            </a:r>
            <a:r>
              <a:rPr lang="ru-RU" sz="2200" dirty="0" smtClean="0">
                <a:solidFill>
                  <a:schemeClr val="tx2">
                    <a:lumMod val="75000"/>
                  </a:schemeClr>
                </a:solidFill>
                <a:latin typeface="Times New Roman" pitchFamily="18" charset="0"/>
                <a:cs typeface="Times New Roman" pitchFamily="18" charset="0"/>
              </a:rPr>
              <a:t>1 </a:t>
            </a:r>
            <a:r>
              <a:rPr lang="ru-RU" sz="2200" dirty="0" err="1" smtClean="0">
                <a:solidFill>
                  <a:schemeClr val="tx2">
                    <a:lumMod val="75000"/>
                  </a:schemeClr>
                </a:solidFill>
                <a:latin typeface="Times New Roman" pitchFamily="18" charset="0"/>
                <a:cs typeface="Times New Roman" pitchFamily="18" charset="0"/>
              </a:rPr>
              <a:t>миэстэ</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Лаптева </a:t>
            </a:r>
            <a:r>
              <a:rPr lang="ru-RU" sz="2200" dirty="0" err="1" smtClean="0">
                <a:solidFill>
                  <a:schemeClr val="tx2">
                    <a:lumMod val="75000"/>
                  </a:schemeClr>
                </a:solidFill>
                <a:latin typeface="Times New Roman" pitchFamily="18" charset="0"/>
                <a:cs typeface="Times New Roman" pitchFamily="18" charset="0"/>
              </a:rPr>
              <a:t>Дарьяна</a:t>
            </a:r>
            <a:r>
              <a:rPr lang="ru-RU" sz="2200" dirty="0" smtClean="0">
                <a:solidFill>
                  <a:schemeClr val="tx2">
                    <a:lumMod val="75000"/>
                  </a:schemeClr>
                </a:solidFill>
                <a:latin typeface="Times New Roman" pitchFamily="18" charset="0"/>
                <a:cs typeface="Times New Roman" pitchFamily="18" charset="0"/>
              </a:rPr>
              <a:t> 8 «б» </a:t>
            </a:r>
            <a:r>
              <a:rPr lang="ru-RU" sz="2200" dirty="0" err="1" smtClean="0">
                <a:solidFill>
                  <a:schemeClr val="tx2">
                    <a:lumMod val="75000"/>
                  </a:schemeClr>
                </a:solidFill>
                <a:latin typeface="Times New Roman" pitchFamily="18" charset="0"/>
                <a:cs typeface="Times New Roman" pitchFamily="18" charset="0"/>
              </a:rPr>
              <a:t>кыл</a:t>
            </a:r>
            <a:r>
              <a:rPr lang="ru-RU" sz="2200" dirty="0" err="1" smtClean="0">
                <a:solidFill>
                  <a:schemeClr val="tx2">
                    <a:lumMod val="75000"/>
                  </a:schemeClr>
                </a:solidFill>
                <a:latin typeface="Times New Roman" pitchFamily="18" charset="0"/>
                <a:cs typeface="Times New Roman" pitchFamily="18" charset="0"/>
              </a:rPr>
              <a:t>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t>
            </a:r>
            <a:r>
              <a:rPr lang="ru-RU" sz="2200" dirty="0" smtClean="0">
                <a:solidFill>
                  <a:schemeClr val="tx2">
                    <a:lumMod val="75000"/>
                  </a:schemeClr>
                </a:solidFill>
                <a:latin typeface="Times New Roman" pitchFamily="18" charset="0"/>
                <a:cs typeface="Times New Roman" pitchFamily="18" charset="0"/>
              </a:rPr>
              <a:t>2 </a:t>
            </a:r>
            <a:r>
              <a:rPr lang="ru-RU" sz="2200" dirty="0" err="1" smtClean="0">
                <a:solidFill>
                  <a:schemeClr val="tx2">
                    <a:lumMod val="75000"/>
                  </a:schemeClr>
                </a:solidFill>
                <a:latin typeface="Times New Roman" pitchFamily="18" charset="0"/>
                <a:cs typeface="Times New Roman" pitchFamily="18" charset="0"/>
              </a:rPr>
              <a:t>миэстэ</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Аргунов Илья 6 «б» </a:t>
            </a:r>
            <a:r>
              <a:rPr lang="ru-RU" sz="2200" dirty="0" err="1" smtClean="0">
                <a:solidFill>
                  <a:schemeClr val="tx2">
                    <a:lumMod val="75000"/>
                  </a:schemeClr>
                </a:solidFill>
                <a:latin typeface="Times New Roman" pitchFamily="18" charset="0"/>
                <a:cs typeface="Times New Roman" pitchFamily="18" charset="0"/>
              </a:rPr>
              <a:t>кыл</a:t>
            </a:r>
            <a:r>
              <a:rPr lang="ru-RU" sz="2200" dirty="0" err="1" smtClean="0">
                <a:solidFill>
                  <a:schemeClr val="tx2">
                    <a:lumMod val="75000"/>
                  </a:schemeClr>
                </a:solidFill>
                <a:latin typeface="Times New Roman" pitchFamily="18" charset="0"/>
                <a:cs typeface="Times New Roman" pitchFamily="18" charset="0"/>
              </a:rPr>
              <a:t>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t>
            </a:r>
            <a:r>
              <a:rPr lang="ru-RU" sz="2200" dirty="0" smtClean="0">
                <a:solidFill>
                  <a:schemeClr val="tx2">
                    <a:lumMod val="75000"/>
                  </a:schemeClr>
                </a:solidFill>
                <a:latin typeface="Times New Roman" pitchFamily="18" charset="0"/>
                <a:cs typeface="Times New Roman" pitchFamily="18" charset="0"/>
              </a:rPr>
              <a:t>3 </a:t>
            </a:r>
            <a:r>
              <a:rPr lang="ru-RU" sz="2200" dirty="0" err="1" smtClean="0">
                <a:solidFill>
                  <a:schemeClr val="tx2">
                    <a:lumMod val="75000"/>
                  </a:schemeClr>
                </a:solidFill>
                <a:latin typeface="Times New Roman" pitchFamily="18" charset="0"/>
                <a:cs typeface="Times New Roman" pitchFamily="18" charset="0"/>
              </a:rPr>
              <a:t>миэстэ</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err="1" smtClean="0">
                <a:solidFill>
                  <a:schemeClr val="tx2">
                    <a:lumMod val="75000"/>
                  </a:schemeClr>
                </a:solidFill>
                <a:latin typeface="Times New Roman" pitchFamily="18" charset="0"/>
                <a:cs typeface="Times New Roman" pitchFamily="18" charset="0"/>
              </a:rPr>
              <a:t>Биһирэбил</a:t>
            </a:r>
            <a:r>
              <a:rPr lang="ru-RU" sz="2200" dirty="0" smtClean="0">
                <a:solidFill>
                  <a:schemeClr val="tx2">
                    <a:lumMod val="75000"/>
                  </a:schemeClr>
                </a:solidFill>
                <a:latin typeface="Times New Roman" pitchFamily="18" charset="0"/>
                <a:cs typeface="Times New Roman" pitchFamily="18" charset="0"/>
              </a:rPr>
              <a:t> </a:t>
            </a:r>
            <a:r>
              <a:rPr lang="ru-RU" sz="2200" dirty="0" err="1" smtClean="0">
                <a:solidFill>
                  <a:schemeClr val="tx2">
                    <a:lumMod val="75000"/>
                  </a:schemeClr>
                </a:solidFill>
                <a:latin typeface="Times New Roman" pitchFamily="18" charset="0"/>
                <a:cs typeface="Times New Roman" pitchFamily="18" charset="0"/>
              </a:rPr>
              <a:t>бириис</a:t>
            </a:r>
            <a:r>
              <a:rPr lang="ru-RU" sz="2200" dirty="0" smtClean="0">
                <a:solidFill>
                  <a:schemeClr val="tx2">
                    <a:lumMod val="75000"/>
                  </a:schemeClr>
                </a:solidFill>
                <a:latin typeface="Times New Roman" pitchFamily="18" charset="0"/>
                <a:cs typeface="Times New Roman" pitchFamily="18" charset="0"/>
              </a:rPr>
              <a:t> Чуприн Сергей 6 «б» </a:t>
            </a:r>
            <a:r>
              <a:rPr lang="ru-RU" sz="2200" dirty="0" err="1" smtClean="0">
                <a:solidFill>
                  <a:schemeClr val="tx2">
                    <a:lumMod val="75000"/>
                  </a:schemeClr>
                </a:solidFill>
                <a:latin typeface="Times New Roman" pitchFamily="18" charset="0"/>
                <a:cs typeface="Times New Roman" pitchFamily="18" charset="0"/>
              </a:rPr>
              <a:t>кылаас</a:t>
            </a:r>
            <a:r>
              <a:rPr lang="ru-RU" sz="2200" dirty="0" smtClean="0">
                <a:solidFill>
                  <a:schemeClr val="tx2">
                    <a:lumMod val="75000"/>
                  </a:schemeClr>
                </a:solidFill>
                <a:latin typeface="Times New Roman" pitchFamily="18" charset="0"/>
                <a:cs typeface="Times New Roman" pitchFamily="18" charset="0"/>
              </a:rPr>
              <a:t>.</a:t>
            </a: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r>
              <a:rPr lang="ru-RU" sz="2200" dirty="0" smtClean="0">
                <a:solidFill>
                  <a:schemeClr val="tx2">
                    <a:lumMod val="75000"/>
                  </a:schemeClr>
                </a:solidFill>
                <a:latin typeface="Times New Roman" pitchFamily="18" charset="0"/>
                <a:cs typeface="Times New Roman" pitchFamily="18" charset="0"/>
              </a:rPr>
              <a:t/>
            </a:r>
            <a:br>
              <a:rPr lang="ru-RU" sz="2200" dirty="0" smtClean="0">
                <a:solidFill>
                  <a:schemeClr val="tx2">
                    <a:lumMod val="75000"/>
                  </a:schemeClr>
                </a:solidFill>
                <a:latin typeface="Times New Roman" pitchFamily="18" charset="0"/>
                <a:cs typeface="Times New Roman" pitchFamily="18" charset="0"/>
              </a:rPr>
            </a:br>
            <a:endParaRPr lang="ru-RU" sz="2200" dirty="0">
              <a:solidFill>
                <a:schemeClr val="tx2">
                  <a:lumMod val="75000"/>
                </a:schemeClr>
              </a:solidFill>
              <a:latin typeface="Times New Roman" pitchFamily="18" charset="0"/>
              <a:cs typeface="Times New Roman" pitchFamily="18" charset="0"/>
            </a:endParaRPr>
          </a:p>
        </p:txBody>
      </p:sp>
      <p:pic>
        <p:nvPicPr>
          <p:cNvPr id="2050" name="Picture 2" descr="C:\Users\USER\Downloads\ойунский.jpg"/>
          <p:cNvPicPr>
            <a:picLocks noChangeAspect="1" noChangeArrowheads="1"/>
          </p:cNvPicPr>
          <p:nvPr/>
        </p:nvPicPr>
        <p:blipFill>
          <a:blip r:embed="rId3" cstate="print"/>
          <a:srcRect/>
          <a:stretch>
            <a:fillRect/>
          </a:stretch>
        </p:blipFill>
        <p:spPr bwMode="auto">
          <a:xfrm>
            <a:off x="6786578" y="428605"/>
            <a:ext cx="1571636" cy="19288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3428992" y="2428868"/>
            <a:ext cx="5257808" cy="2571768"/>
          </a:xfrm>
        </p:spPr>
        <p:txBody>
          <a:bodyPr>
            <a:normAutofit fontScale="90000"/>
          </a:bodyPr>
          <a:lstStyle/>
          <a:p>
            <a:pPr algn="l"/>
            <a:r>
              <a:rPr lang="ru-RU" sz="2400" b="1" dirty="0" smtClean="0">
                <a:solidFill>
                  <a:schemeClr val="tx2">
                    <a:lumMod val="75000"/>
                  </a:schemeClr>
                </a:solidFill>
                <a:latin typeface="Times New Roman" pitchFamily="18" charset="0"/>
                <a:cs typeface="Times New Roman" pitchFamily="18" charset="0"/>
              </a:rPr>
              <a:t>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rgbClr val="C00000"/>
                </a:solidFill>
                <a:latin typeface="Times New Roman" pitchFamily="18" charset="0"/>
                <a:cs typeface="Times New Roman" pitchFamily="18" charset="0"/>
              </a:rPr>
              <a:t>                           </a:t>
            </a:r>
            <a:r>
              <a:rPr lang="ru-RU" sz="2400" b="1" dirty="0" err="1" smtClean="0">
                <a:solidFill>
                  <a:srgbClr val="C00000"/>
                </a:solidFill>
                <a:latin typeface="Times New Roman" pitchFamily="18" charset="0"/>
                <a:cs typeface="Times New Roman" pitchFamily="18" charset="0"/>
              </a:rPr>
              <a:t>Бээтинсэ</a:t>
            </a: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
            </a:r>
            <a:br>
              <a:rPr lang="ru-RU" sz="2400" b="1" dirty="0" smtClean="0">
                <a:solidFill>
                  <a:schemeClr val="tx2">
                    <a:lumMod val="75000"/>
                  </a:schemeClr>
                </a:solidFill>
                <a:latin typeface="Times New Roman" pitchFamily="18" charset="0"/>
                <a:cs typeface="Times New Roman" pitchFamily="18" charset="0"/>
              </a:rPr>
            </a:br>
            <a:r>
              <a:rPr lang="ru-RU" sz="2400" dirty="0" err="1" smtClean="0">
                <a:solidFill>
                  <a:schemeClr val="tx2">
                    <a:lumMod val="75000"/>
                  </a:schemeClr>
                </a:solidFill>
                <a:latin typeface="Times New Roman" pitchFamily="18" charset="0"/>
                <a:cs typeface="Times New Roman" pitchFamily="18" charset="0"/>
              </a:rPr>
              <a:t>Оло</a:t>
            </a:r>
            <a:r>
              <a:rPr lang="sah-RU" sz="2400" dirty="0" smtClean="0">
                <a:solidFill>
                  <a:schemeClr val="tx2">
                    <a:lumMod val="75000"/>
                  </a:schemeClr>
                </a:solidFill>
                <a:latin typeface="Times New Roman" pitchFamily="18" charset="0"/>
                <a:cs typeface="Times New Roman" pitchFamily="18" charset="0"/>
              </a:rPr>
              <a:t>ҥхо алыптаах эйгэтэ. Олоҥхо тыйаатырын артыыһа Василина Баланованы кытта сэргэх көрсүһүү буолла. Оҕолор “тыыннаах” олоҥхону истэн сэргээтилэр, артыыс толоруутун кэрэхсээн иһиттилэр.</a:t>
            </a:r>
            <a:endParaRPr lang="ru-RU" sz="2400" dirty="0">
              <a:solidFill>
                <a:schemeClr val="tx2">
                  <a:lumMod val="75000"/>
                </a:schemeClr>
              </a:solidFill>
              <a:latin typeface="Times New Roman" pitchFamily="18" charset="0"/>
              <a:cs typeface="Times New Roman" pitchFamily="18" charset="0"/>
            </a:endParaRPr>
          </a:p>
        </p:txBody>
      </p:sp>
      <p:pic>
        <p:nvPicPr>
          <p:cNvPr id="4" name="Picture 2" descr="C:\Users\USER\Documents\василина.jpg"/>
          <p:cNvPicPr>
            <a:picLocks noChangeAspect="1" noChangeArrowheads="1"/>
          </p:cNvPicPr>
          <p:nvPr/>
        </p:nvPicPr>
        <p:blipFill>
          <a:blip r:embed="rId3"/>
          <a:srcRect/>
          <a:stretch>
            <a:fillRect/>
          </a:stretch>
        </p:blipFill>
        <p:spPr bwMode="auto">
          <a:xfrm>
            <a:off x="6858016" y="642918"/>
            <a:ext cx="1428750" cy="1714512"/>
          </a:xfrm>
          <a:prstGeom prst="rect">
            <a:avLst/>
          </a:prstGeom>
          <a:noFill/>
        </p:spPr>
      </p:pic>
      <p:pic>
        <p:nvPicPr>
          <p:cNvPr id="3074" name="Picture 2"/>
          <p:cNvPicPr>
            <a:picLocks noChangeAspect="1" noChangeArrowheads="1"/>
          </p:cNvPicPr>
          <p:nvPr/>
        </p:nvPicPr>
        <p:blipFill>
          <a:blip r:embed="rId4" cstate="print"/>
          <a:srcRect/>
          <a:stretch>
            <a:fillRect/>
          </a:stretch>
        </p:blipFill>
        <p:spPr bwMode="auto">
          <a:xfrm>
            <a:off x="1142976" y="857232"/>
            <a:ext cx="1714511" cy="2000263"/>
          </a:xfrm>
          <a:prstGeom prst="rect">
            <a:avLst/>
          </a:prstGeom>
          <a:noFill/>
          <a:ln w="9525">
            <a:noFill/>
            <a:miter lim="800000"/>
            <a:headEnd/>
            <a:tailEnd/>
          </a:ln>
          <a:effectLst/>
        </p:spPr>
      </p:pic>
      <p:pic>
        <p:nvPicPr>
          <p:cNvPr id="3075" name="Picture 3"/>
          <p:cNvPicPr>
            <a:picLocks noChangeAspect="1" noChangeArrowheads="1"/>
          </p:cNvPicPr>
          <p:nvPr/>
        </p:nvPicPr>
        <p:blipFill>
          <a:blip r:embed="rId5" cstate="print"/>
          <a:srcRect/>
          <a:stretch>
            <a:fillRect/>
          </a:stretch>
        </p:blipFill>
        <p:spPr bwMode="auto">
          <a:xfrm>
            <a:off x="642910" y="3214686"/>
            <a:ext cx="1714512" cy="19288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3500430" y="1000108"/>
            <a:ext cx="5186370" cy="3143272"/>
          </a:xfrm>
        </p:spPr>
        <p:txBody>
          <a:bodyPr>
            <a:normAutofit fontScale="90000"/>
          </a:bodyPr>
          <a:lstStyle/>
          <a:p>
            <a:pPr algn="l"/>
            <a:r>
              <a:rPr lang="sah-RU" sz="2400" b="1" dirty="0" smtClean="0">
                <a:solidFill>
                  <a:schemeClr val="tx2">
                    <a:lumMod val="75000"/>
                  </a:schemeClr>
                </a:solidFill>
                <a:latin typeface="Times New Roman" pitchFamily="18" charset="0"/>
                <a:cs typeface="Times New Roman" pitchFamily="18" charset="0"/>
              </a:rPr>
              <a:t>                            </a:t>
            </a:r>
            <a:r>
              <a:rPr lang="sah-RU" sz="2400" b="1" dirty="0" smtClean="0">
                <a:solidFill>
                  <a:srgbClr val="C00000"/>
                </a:solidFill>
                <a:latin typeface="Times New Roman" pitchFamily="18" charset="0"/>
                <a:cs typeface="Times New Roman" pitchFamily="18" charset="0"/>
              </a:rPr>
              <a:t>Субуота</a:t>
            </a: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8-10 кылаастарга “Ааҕыы – сайдыы төрдө”  айар викторина ыытылынна.</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Кыайыылаахтар:</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Григорьева Олеся 8 “б” </a:t>
            </a:r>
            <a:r>
              <a:rPr lang="sah-RU" sz="2200" dirty="0" smtClean="0">
                <a:solidFill>
                  <a:schemeClr val="tx2">
                    <a:lumMod val="75000"/>
                  </a:schemeClr>
                </a:solidFill>
                <a:latin typeface="Times New Roman" pitchFamily="18" charset="0"/>
                <a:cs typeface="Times New Roman" pitchFamily="18" charset="0"/>
              </a:rPr>
              <a:t>кылаас, </a:t>
            </a:r>
            <a:r>
              <a:rPr lang="sah-RU" sz="2200" dirty="0" smtClean="0">
                <a:solidFill>
                  <a:schemeClr val="tx2">
                    <a:lumMod val="75000"/>
                  </a:schemeClr>
                </a:solidFill>
                <a:latin typeface="Times New Roman" pitchFamily="18" charset="0"/>
                <a:cs typeface="Times New Roman" pitchFamily="18" charset="0"/>
              </a:rPr>
              <a:t>1 миэстэ</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Чыбыкова Валя 10 “б” </a:t>
            </a:r>
            <a:r>
              <a:rPr lang="sah-RU" sz="2200" dirty="0" smtClean="0">
                <a:solidFill>
                  <a:schemeClr val="tx2">
                    <a:lumMod val="75000"/>
                  </a:schemeClr>
                </a:solidFill>
                <a:latin typeface="Times New Roman" pitchFamily="18" charset="0"/>
                <a:cs typeface="Times New Roman" pitchFamily="18" charset="0"/>
              </a:rPr>
              <a:t>кылаас,  </a:t>
            </a:r>
            <a:r>
              <a:rPr lang="sah-RU" sz="2200" dirty="0" smtClean="0">
                <a:solidFill>
                  <a:schemeClr val="tx2">
                    <a:lumMod val="75000"/>
                  </a:schemeClr>
                </a:solidFill>
                <a:latin typeface="Times New Roman" pitchFamily="18" charset="0"/>
                <a:cs typeface="Times New Roman" pitchFamily="18" charset="0"/>
              </a:rPr>
              <a:t>2 миэстэ</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Третьякова Сайыына  10 “</a:t>
            </a:r>
            <a:r>
              <a:rPr lang="sah-RU" sz="2200" dirty="0" smtClean="0">
                <a:solidFill>
                  <a:schemeClr val="tx2">
                    <a:lumMod val="75000"/>
                  </a:schemeClr>
                </a:solidFill>
                <a:latin typeface="Times New Roman" pitchFamily="18" charset="0"/>
                <a:cs typeface="Times New Roman" pitchFamily="18" charset="0"/>
              </a:rPr>
              <a:t>б”кылаас, </a:t>
            </a:r>
            <a:r>
              <a:rPr lang="sah-RU" sz="2200" dirty="0" smtClean="0">
                <a:solidFill>
                  <a:schemeClr val="tx2">
                    <a:lumMod val="75000"/>
                  </a:schemeClr>
                </a:solidFill>
                <a:latin typeface="Times New Roman" pitchFamily="18" charset="0"/>
                <a:cs typeface="Times New Roman" pitchFamily="18" charset="0"/>
              </a:rPr>
              <a:t>3 миэстэ</a:t>
            </a:r>
            <a:r>
              <a:rPr lang="sah-RU" sz="2400" dirty="0" smtClean="0">
                <a:solidFill>
                  <a:schemeClr val="tx2">
                    <a:lumMod val="75000"/>
                  </a:schemeClr>
                </a:solidFill>
                <a:latin typeface="Times New Roman" pitchFamily="18" charset="0"/>
                <a:cs typeface="Times New Roman" pitchFamily="18" charset="0"/>
              </a:rPr>
              <a:t/>
            </a:r>
            <a:br>
              <a:rPr lang="sah-RU" sz="2400" dirty="0" smtClean="0">
                <a:solidFill>
                  <a:schemeClr val="tx2">
                    <a:lumMod val="75000"/>
                  </a:schemeClr>
                </a:solidFill>
                <a:latin typeface="Times New Roman" pitchFamily="18" charset="0"/>
                <a:cs typeface="Times New Roman" pitchFamily="18" charset="0"/>
              </a:rPr>
            </a:br>
            <a:r>
              <a:rPr lang="sah-RU" sz="2400" dirty="0" smtClean="0">
                <a:solidFill>
                  <a:schemeClr val="tx2">
                    <a:lumMod val="75000"/>
                  </a:schemeClr>
                </a:solidFill>
                <a:latin typeface="Times New Roman" pitchFamily="18" charset="0"/>
                <a:cs typeface="Times New Roman" pitchFamily="18" charset="0"/>
              </a:rPr>
              <a:t/>
            </a:r>
            <a:br>
              <a:rPr lang="sah-RU" sz="2400" dirty="0" smtClean="0">
                <a:solidFill>
                  <a:schemeClr val="tx2">
                    <a:lumMod val="75000"/>
                  </a:schemeClr>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endParaRPr lang="ru-RU" sz="2400" b="1" dirty="0">
              <a:solidFill>
                <a:schemeClr val="tx2">
                  <a:lumMod val="75000"/>
                </a:schemeClr>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642910" y="3571876"/>
            <a:ext cx="2143140" cy="1714512"/>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a:stretch>
            <a:fillRect/>
          </a:stretch>
        </p:blipFill>
        <p:spPr bwMode="auto">
          <a:xfrm>
            <a:off x="428596" y="1643050"/>
            <a:ext cx="2428892" cy="1428760"/>
          </a:xfrm>
          <a:prstGeom prst="rect">
            <a:avLst/>
          </a:prstGeom>
          <a:noFill/>
          <a:ln w="9525">
            <a:noFill/>
            <a:miter lim="800000"/>
            <a:headEnd/>
            <a:tailEnd/>
          </a:ln>
          <a:effectLst/>
        </p:spPr>
      </p:pic>
      <p:pic>
        <p:nvPicPr>
          <p:cNvPr id="4100" name="Picture 4" descr="C:\Users\USER\Documents\i.jpg"/>
          <p:cNvPicPr>
            <a:picLocks noChangeAspect="1" noChangeArrowheads="1"/>
          </p:cNvPicPr>
          <p:nvPr/>
        </p:nvPicPr>
        <p:blipFill>
          <a:blip r:embed="rId5"/>
          <a:srcRect/>
          <a:stretch>
            <a:fillRect/>
          </a:stretch>
        </p:blipFill>
        <p:spPr bwMode="auto">
          <a:xfrm>
            <a:off x="4714876" y="4000504"/>
            <a:ext cx="1785950" cy="114300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сахалыы шаблон.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2428860" y="1000108"/>
            <a:ext cx="6257940" cy="5429288"/>
          </a:xfrm>
        </p:spPr>
        <p:txBody>
          <a:bodyPr>
            <a:normAutofit fontScale="90000"/>
          </a:bodyPr>
          <a:lstStyle/>
          <a:p>
            <a:pPr algn="l"/>
            <a:r>
              <a:rPr lang="sah-RU" sz="2400" dirty="0" smtClean="0">
                <a:solidFill>
                  <a:schemeClr val="tx2">
                    <a:lumMod val="75000"/>
                  </a:schemeClr>
                </a:solidFill>
                <a:latin typeface="Times New Roman" pitchFamily="18" charset="0"/>
                <a:cs typeface="Times New Roman" pitchFamily="18" charset="0"/>
              </a:rPr>
              <a:t> </a:t>
            </a:r>
            <a:r>
              <a:rPr lang="sah-RU" sz="2200" dirty="0" smtClean="0">
                <a:solidFill>
                  <a:schemeClr val="tx2">
                    <a:lumMod val="75000"/>
                  </a:schemeClr>
                </a:solidFill>
                <a:latin typeface="Times New Roman" pitchFamily="18" charset="0"/>
                <a:cs typeface="Times New Roman" pitchFamily="18" charset="0"/>
              </a:rPr>
              <a:t>Саха тылын, литературатын нэдиэлэтэ бэрт кэрэхсэбиллээхтик ааста.</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Төһө да бу кэмҥэ хамсык мэһэйдээн дьиэттэн үөрэнэ олордорбут,  бэйэ бэйэбитин кытта куйаар ситимин нөҥүө алтыһарга, бодоруһарга, ону тэҥэ  үгүс саҥаҕа, сонуҥҥа үөрэннибит.    Саамай сүрүнэ, тыл баар – бараммат баай  диэн өс хоһооно этэринии төрүт тыл сүмэтэ күүстээҕин, модунун,  көҥүлүн өссө төгүл итэҕэйдибит.  </a:t>
            </a:r>
            <a:br>
              <a:rPr lang="sah-RU" sz="2200" dirty="0" smtClean="0">
                <a:solidFill>
                  <a:schemeClr val="tx2">
                    <a:lumMod val="75000"/>
                  </a:schemeClr>
                </a:solidFill>
                <a:latin typeface="Times New Roman" pitchFamily="18" charset="0"/>
                <a:cs typeface="Times New Roman" pitchFamily="18" charset="0"/>
              </a:rPr>
            </a:br>
            <a:r>
              <a:rPr lang="sah-RU" sz="2200" dirty="0" smtClean="0">
                <a:solidFill>
                  <a:schemeClr val="tx2">
                    <a:lumMod val="75000"/>
                  </a:schemeClr>
                </a:solidFill>
                <a:latin typeface="Times New Roman" pitchFamily="18" charset="0"/>
                <a:cs typeface="Times New Roman" pitchFamily="18" charset="0"/>
              </a:rPr>
              <a:t> Тэрээһин кыайыылаахтарыгар, көхтөөхтүк кыттыбыт оҕолорго  эҕэрдэбитин тиэрдэбит. Төрөөбүт тылгытын таптааҥ,  харыстааҥ, үөрэтиҥ!    </a:t>
            </a:r>
            <a:br>
              <a:rPr lang="sah-RU" sz="2200" dirty="0" smtClean="0">
                <a:solidFill>
                  <a:schemeClr val="tx2">
                    <a:lumMod val="75000"/>
                  </a:schemeClr>
                </a:solidFill>
                <a:latin typeface="Times New Roman" pitchFamily="18" charset="0"/>
                <a:cs typeface="Times New Roman" pitchFamily="18" charset="0"/>
              </a:rPr>
            </a:br>
            <a:r>
              <a:rPr lang="sah-RU" sz="2400" dirty="0" smtClean="0">
                <a:solidFill>
                  <a:schemeClr val="tx2">
                    <a:lumMod val="75000"/>
                  </a:schemeClr>
                </a:solidFill>
                <a:latin typeface="Times New Roman" pitchFamily="18" charset="0"/>
                <a:cs typeface="Times New Roman" pitchFamily="18" charset="0"/>
              </a:rPr>
              <a:t/>
            </a:r>
            <a:br>
              <a:rPr lang="sah-RU" sz="2400" dirty="0" smtClean="0">
                <a:solidFill>
                  <a:schemeClr val="tx2">
                    <a:lumMod val="75000"/>
                  </a:schemeClr>
                </a:solidFill>
                <a:latin typeface="Times New Roman" pitchFamily="18" charset="0"/>
                <a:cs typeface="Times New Roman" pitchFamily="18" charset="0"/>
              </a:rPr>
            </a:br>
            <a:r>
              <a:rPr lang="sah-RU" sz="2400" dirty="0" smtClean="0">
                <a:solidFill>
                  <a:schemeClr val="tx2">
                    <a:lumMod val="75000"/>
                  </a:schemeClr>
                </a:solidFill>
                <a:latin typeface="Times New Roman" pitchFamily="18" charset="0"/>
                <a:cs typeface="Times New Roman" pitchFamily="18" charset="0"/>
              </a:rPr>
              <a:t/>
            </a:r>
            <a:br>
              <a:rPr lang="sah-RU" sz="2400" dirty="0" smtClean="0">
                <a:solidFill>
                  <a:schemeClr val="tx2">
                    <a:lumMod val="75000"/>
                  </a:schemeClr>
                </a:solidFill>
                <a:latin typeface="Times New Roman" pitchFamily="18" charset="0"/>
                <a:cs typeface="Times New Roman" pitchFamily="18" charset="0"/>
              </a:rPr>
            </a:br>
            <a:r>
              <a:rPr lang="sah-RU" sz="2400" b="1" dirty="0" smtClean="0">
                <a:solidFill>
                  <a:schemeClr val="tx2">
                    <a:lumMod val="75000"/>
                  </a:schemeClr>
                </a:solidFill>
                <a:latin typeface="Times New Roman" pitchFamily="18" charset="0"/>
                <a:cs typeface="Times New Roman" pitchFamily="18" charset="0"/>
              </a:rPr>
              <a:t/>
            </a:r>
            <a:br>
              <a:rPr lang="sah-RU" sz="2400" b="1" dirty="0" smtClean="0">
                <a:solidFill>
                  <a:schemeClr val="tx2">
                    <a:lumMod val="75000"/>
                  </a:schemeClr>
                </a:solidFill>
                <a:latin typeface="Times New Roman" pitchFamily="18" charset="0"/>
                <a:cs typeface="Times New Roman" pitchFamily="18" charset="0"/>
              </a:rPr>
            </a:br>
            <a:endParaRPr lang="ru-RU" sz="2400" b="1"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26</Words>
  <Application>Microsoft Office PowerPoint</Application>
  <PresentationFormat>Экран (4:3)</PresentationFormat>
  <Paragraphs>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Саха Өрөспүүбүлүкэтин үөрэҕин уонна наукатын министиэристибэтэ Судаарыстыба хааһынатын үөрэҕин тэрилтэтэ «Өрөспүүбүлүкэтээҕи тылларыгар кэһиллиилээх оҕолор анал (коррекционнай) интэринээт-оскуолалара»       Арассыыйаҕа норуот айымньытын, Саха Өрөспүүбүлүкэтэ тэриллибитэ 100 сылын, үөрэх эйгэтигэр Ааҕыы сылын көрсө  «Төрөөбүт тылым – ийэ туругум» Төрөөбүт тыл, сурук-бичик күнүгэр аналлаах саха тылын, литературатын нэдиэлэтин түмүгэ 7.02.-14.02.</vt:lpstr>
      <vt:lpstr>                     Бэнидиэнньик  Нэдиэлэ саҥатыгар дьиэ кэргэнинэн күргүөмүнэн ааҕарга аналлаах Сандаара Кулаковская «Бииргэ ааҕыахха » кинигэтинэн куораттааҕы оҕо бибилэтиэкэтин үлэһиттэрэ бэртээхэй кэпсэтиини ыыттылар.  </vt:lpstr>
      <vt:lpstr>                  Оптуорунньук  5-10  кылаас үөрэнээччилэрэ диктант суруйарга холоннулар. Барыта 23 оҕо кытынна.  Кыайыылаахтар: 5 кылааска Решетникова Каролина 6 кылааска Игнатьева Айыына 8 кылааска Григорьева Олеся 10 кылааска Ушинский Дуолан   </vt:lpstr>
      <vt:lpstr>                             Сэрэдэ  5-6 кылаастарга «Тыл оонньуута» саха тылыгар тургутук ыытылынна. Кыайыылаахтар: Решетникова Каролина 5 «б» кылаас, 1 миэстэ Васильев Вася 5 «б» кылаас, 2 миэстэ Игнатьев Денис 6 «б» кылаас,  3 миэстэ  </vt:lpstr>
      <vt:lpstr>                                                   Чэппиэр  Бу күн «Мин Ойуунускайым» хоһоон этээччилэр күрэхтэрэ ыытылынна. Күрэх кыайыылаахтара: Григорьева Олеся 8 «б» кылаас, 1 миэстэ Лаптева Дарьяна 8 «б» кылаас, 2 миэстэ Аргунов Илья 6 «б» кылаас, 3 миэстэ Биһирэбил бириис Чуприн Сергей 6 «б» кылаас.  </vt:lpstr>
      <vt:lpstr>                                                     Бээтинсэ  Олоҥхо алыптаах эйгэтэ. Олоҥхо тыйаатырын артыыһа Василина Баланованы кытта сэргэх көрсүһүү буолла. Оҕолор “тыыннаах” олоҥхону истэн сэргээтилэр, артыыс толоруутун кэрэхсээн иһиттилэр.</vt:lpstr>
      <vt:lpstr>                            Субуота  8-10 кылаастарга “Ааҕыы – сайдыы төрдө”  айар викторина ыытылынна. Кыайыылаахтар: Григорьева Олеся 8 “б” кылаас, 1 миэстэ Чыбыкова Валя 10 “б” кылаас,  2 миэстэ Третьякова Сайыына  10 “б”кылаас, 3 миэстэ   </vt:lpstr>
      <vt:lpstr> Саха тылын, литературатын нэдиэлэтэ бэрт кэрэхсэбиллээхтик ааста. Төһө да бу кэмҥэ хамсык мэһэйдээн дьиэттэн үөрэнэ олордорбут,  бэйэ бэйэбитин кытта куйаар ситимин нөҥүө алтыһарга, бодоруһарга, ону тэҥэ  үгүс саҥаҕа, сонуҥҥа үөрэннибит.    Саамай сүрүнэ, тыл баар – бараммат баай  диэн өс хоһооно этэринии төрүт тыл сүмэтэ күүстээҕин, модунун,  көҥүлүн өссө төгүл итэҕэйдибит.    Тэрээһин кыайыылаахтарыгар, көхтөөхтүк кыттыбыт оҕолорго  эҕэрдэбитин тиэрдэбит. Төрөөбүт тылгытын таптааҥ,  харыстааҥ, үөрэтиҥ!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«Төрөөбүт тылым – ийэ туругу»Саха тылын, литературатын нэдиэлэтин түмүгэ 7.02.-14.02.</dc:title>
  <dc:creator>USER</dc:creator>
  <cp:lastModifiedBy>User</cp:lastModifiedBy>
  <cp:revision>39</cp:revision>
  <dcterms:created xsi:type="dcterms:W3CDTF">2022-02-28T13:07:56Z</dcterms:created>
  <dcterms:modified xsi:type="dcterms:W3CDTF">2022-03-02T06:57:30Z</dcterms:modified>
</cp:coreProperties>
</file>